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embeddedFontLst>
    <p:embeddedFont>
      <p:font typeface="Kanit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Kanit-bold.fntdata"/><Relationship Id="rId14" Type="http://schemas.openxmlformats.org/officeDocument/2006/relationships/font" Target="fonts/Kanit-regular.fntdata"/><Relationship Id="rId17" Type="http://schemas.openxmlformats.org/officeDocument/2006/relationships/font" Target="fonts/Kanit-boldItalic.fntdata"/><Relationship Id="rId16" Type="http://schemas.openxmlformats.org/officeDocument/2006/relationships/font" Target="fonts/Kanit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a98d9d6b6e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a98d9d6b6e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a98d9d6b6e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a98d9d6b6e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a98d9d6b6e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a98d9d6b6e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a98d9d6b6e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a98d9d6b6e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a98d9d6b6e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a98d9d6b6e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a98d9d6b6e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a98d9d6b6e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a98d9d6b6e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a98d9d6b6e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a98d9d6b6e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a98d9d6b6e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34343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0" y="0"/>
            <a:ext cx="3064800" cy="2571600"/>
          </a:xfrm>
          <a:prstGeom prst="rect">
            <a:avLst/>
          </a:prstGeom>
          <a:solidFill>
            <a:srgbClr val="D9D9D9"/>
          </a:solidFill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latin typeface="Kanit"/>
                <a:ea typeface="Kanit"/>
                <a:cs typeface="Kanit"/>
                <a:sym typeface="Kanit"/>
              </a:rPr>
              <a:t>ใส่ภาพเที่ยวทิพย์..</a:t>
            </a:r>
            <a:endParaRPr b="1" sz="2700"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latin typeface="Kanit"/>
                <a:ea typeface="Kanit"/>
                <a:cs typeface="Kanit"/>
                <a:sym typeface="Kanit"/>
              </a:rPr>
              <a:t>สถานที่ท่องเที่ยว</a:t>
            </a:r>
            <a:br>
              <a:rPr lang="en" sz="2200">
                <a:latin typeface="Kanit"/>
                <a:ea typeface="Kanit"/>
                <a:cs typeface="Kanit"/>
                <a:sym typeface="Kanit"/>
              </a:rPr>
            </a:br>
            <a:r>
              <a:rPr lang="en" sz="2200">
                <a:latin typeface="Kanit"/>
                <a:ea typeface="Kanit"/>
                <a:cs typeface="Kanit"/>
                <a:sym typeface="Kanit"/>
              </a:rPr>
              <a:t>ที่คุณอยากจะไปหลังจาก</a:t>
            </a:r>
            <a:br>
              <a:rPr lang="en" sz="2200">
                <a:latin typeface="Kanit"/>
                <a:ea typeface="Kanit"/>
                <a:cs typeface="Kanit"/>
                <a:sym typeface="Kanit"/>
              </a:rPr>
            </a:br>
            <a:r>
              <a:rPr lang="en" sz="2200">
                <a:latin typeface="Kanit"/>
                <a:ea typeface="Kanit"/>
                <a:cs typeface="Kanit"/>
                <a:sym typeface="Kanit"/>
              </a:rPr>
              <a:t>สถานการณ์ทุกอย่างดีขึ้น</a:t>
            </a:r>
            <a:endParaRPr b="1" sz="2700"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55" name="Google Shape;55;p13"/>
          <p:cNvSpPr/>
          <p:nvPr/>
        </p:nvSpPr>
        <p:spPr>
          <a:xfrm>
            <a:off x="3064800" y="0"/>
            <a:ext cx="3064800" cy="2571600"/>
          </a:xfrm>
          <a:prstGeom prst="rect">
            <a:avLst/>
          </a:prstGeom>
          <a:solidFill>
            <a:srgbClr val="D9D9D9"/>
          </a:solidFill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600">
                <a:latin typeface="Kanit"/>
                <a:ea typeface="Kanit"/>
                <a:cs typeface="Kanit"/>
                <a:sym typeface="Kanit"/>
              </a:rPr>
              <a:t>พิมพ์ชื่อ และใส่ภาพ</a:t>
            </a:r>
            <a:endParaRPr b="1" sz="2600"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latin typeface="Kanit"/>
                <a:ea typeface="Kanit"/>
                <a:cs typeface="Kanit"/>
                <a:sym typeface="Kanit"/>
              </a:rPr>
              <a:t>ซีรีส์หรือภาพยนตร์ที่</a:t>
            </a: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คุณ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100">
                <a:latin typeface="Kanit"/>
                <a:ea typeface="Kanit"/>
                <a:cs typeface="Kanit"/>
                <a:sym typeface="Kanit"/>
              </a:rPr>
              <a:t>อยากแนะนำให้รับชม</a:t>
            </a:r>
            <a:r>
              <a:rPr lang="en" sz="2100">
                <a:latin typeface="Kanit"/>
                <a:ea typeface="Kanit"/>
                <a:cs typeface="Kanit"/>
                <a:sym typeface="Kanit"/>
              </a:rPr>
              <a:t> </a:t>
            </a:r>
            <a:endParaRPr sz="2100"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56" name="Google Shape;56;p13"/>
          <p:cNvSpPr/>
          <p:nvPr/>
        </p:nvSpPr>
        <p:spPr>
          <a:xfrm>
            <a:off x="6129600" y="0"/>
            <a:ext cx="3064800" cy="2571600"/>
          </a:xfrm>
          <a:prstGeom prst="rect">
            <a:avLst/>
          </a:prstGeom>
          <a:solidFill>
            <a:srgbClr val="D9D9D9"/>
          </a:solidFill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ใส่ภาพแอปพลิเคชัน</a:t>
            </a:r>
            <a:b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ในมือถือ</a:t>
            </a: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ที่คุณขาดไม่ได้!</a:t>
            </a:r>
            <a:endParaRPr sz="2000"/>
          </a:p>
        </p:txBody>
      </p:sp>
      <p:sp>
        <p:nvSpPr>
          <p:cNvPr id="57" name="Google Shape;57;p13"/>
          <p:cNvSpPr/>
          <p:nvPr/>
        </p:nvSpPr>
        <p:spPr>
          <a:xfrm>
            <a:off x="0" y="2571600"/>
            <a:ext cx="3064800" cy="2571600"/>
          </a:xfrm>
          <a:prstGeom prst="rect">
            <a:avLst/>
          </a:prstGeom>
          <a:solidFill>
            <a:srgbClr val="D9D9D9"/>
          </a:solidFill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latin typeface="Kanit"/>
                <a:ea typeface="Kanit"/>
                <a:cs typeface="Kanit"/>
                <a:sym typeface="Kanit"/>
              </a:rPr>
              <a:t>ใส่ภาพคุณกับ..</a:t>
            </a:r>
            <a:endParaRPr b="1" sz="2700"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300">
                <a:latin typeface="Kanit"/>
                <a:ea typeface="Kanit"/>
                <a:cs typeface="Kanit"/>
                <a:sym typeface="Kanit"/>
              </a:rPr>
              <a:t>“ดารา/นักร้อง”</a:t>
            </a:r>
            <a:endParaRPr b="1" sz="2300"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latin typeface="Kanit"/>
                <a:ea typeface="Kanit"/>
                <a:cs typeface="Kanit"/>
                <a:sym typeface="Kanit"/>
              </a:rPr>
              <a:t>ที่คุณชื่นชอบ </a:t>
            </a:r>
            <a:r>
              <a:rPr lang="en" sz="2100">
                <a:latin typeface="Kanit"/>
                <a:ea typeface="Kanit"/>
                <a:cs typeface="Kanit"/>
                <a:sym typeface="Kanit"/>
              </a:rPr>
              <a:t>(และมีโอกาสได้เจอตัวจริง)</a:t>
            </a:r>
            <a:r>
              <a:rPr lang="en" sz="200">
                <a:latin typeface="Kanit"/>
                <a:ea typeface="Kanit"/>
                <a:cs typeface="Kanit"/>
                <a:sym typeface="Kanit"/>
              </a:rPr>
              <a:t> </a:t>
            </a:r>
            <a:endParaRPr sz="1200"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58" name="Google Shape;58;p13"/>
          <p:cNvSpPr/>
          <p:nvPr/>
        </p:nvSpPr>
        <p:spPr>
          <a:xfrm>
            <a:off x="3064800" y="2571600"/>
            <a:ext cx="3064800" cy="2571600"/>
          </a:xfrm>
          <a:prstGeom prst="rect">
            <a:avLst/>
          </a:prstGeom>
          <a:solidFill>
            <a:srgbClr val="D9D9D9"/>
          </a:solidFill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700"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700"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700"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latin typeface="Kanit"/>
                <a:ea typeface="Kanit"/>
                <a:cs typeface="Kanit"/>
                <a:sym typeface="Kanit"/>
              </a:rPr>
              <a:t>ใส่ภาพ..</a:t>
            </a:r>
            <a:endParaRPr b="1" sz="2700"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latin typeface="Kanit"/>
                <a:ea typeface="Kanit"/>
                <a:cs typeface="Kanit"/>
                <a:sym typeface="Kanit"/>
              </a:rPr>
              <a:t>“เมนูเด็ด”</a:t>
            </a:r>
            <a:endParaRPr b="1" sz="2900"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latin typeface="Kanit"/>
                <a:ea typeface="Kanit"/>
                <a:cs typeface="Kanit"/>
                <a:sym typeface="Kanit"/>
              </a:rPr>
              <a:t>ที่</a:t>
            </a: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คุณชอบทาน/อยากทาน</a:t>
            </a:r>
            <a:endParaRPr sz="1300"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59" name="Google Shape;59;p13"/>
          <p:cNvSpPr/>
          <p:nvPr/>
        </p:nvSpPr>
        <p:spPr>
          <a:xfrm>
            <a:off x="6129600" y="2571600"/>
            <a:ext cx="3064800" cy="2571600"/>
          </a:xfrm>
          <a:prstGeom prst="rect">
            <a:avLst/>
          </a:prstGeom>
          <a:solidFill>
            <a:srgbClr val="D9D9D9"/>
          </a:solidFill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latin typeface="Kanit"/>
                <a:ea typeface="Kanit"/>
                <a:cs typeface="Kanit"/>
                <a:sym typeface="Kanit"/>
              </a:rPr>
              <a:t>พิมพ์..</a:t>
            </a:r>
            <a:endParaRPr b="1" sz="2700"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latin typeface="Kanit"/>
                <a:ea typeface="Kanit"/>
                <a:cs typeface="Kanit"/>
                <a:sym typeface="Kanit"/>
              </a:rPr>
              <a:t>จังหวัดของสมาชิกในกลุ่ม พร้อมหาจุดเด่นของ คนที่เกิดวันเดียวกัน</a:t>
            </a:r>
            <a:endParaRPr sz="1200"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3257100" y="83350"/>
            <a:ext cx="2680200" cy="4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u="sng">
                <a:latin typeface="Kanit"/>
                <a:ea typeface="Kanit"/>
                <a:cs typeface="Kanit"/>
                <a:sym typeface="Kanit"/>
              </a:rPr>
              <a:t>ตัวอย่าง</a:t>
            </a:r>
            <a:endParaRPr sz="2000" u="sng">
              <a:latin typeface="Kanit"/>
              <a:ea typeface="Kanit"/>
              <a:cs typeface="Kanit"/>
              <a:sym typeface="Kanit"/>
            </a:endParaRPr>
          </a:p>
        </p:txBody>
      </p:sp>
      <p:pic>
        <p:nvPicPr>
          <p:cNvPr id="61" name="Google Shape;61;p13"/>
          <p:cNvPicPr preferRelativeResize="0"/>
          <p:nvPr/>
        </p:nvPicPr>
        <p:blipFill rotWithShape="1">
          <a:blip r:embed="rId3">
            <a:alphaModFix/>
          </a:blip>
          <a:srcRect b="14921" l="0" r="0" t="14928"/>
          <a:stretch/>
        </p:blipFill>
        <p:spPr>
          <a:xfrm>
            <a:off x="3217192" y="2740900"/>
            <a:ext cx="1514266" cy="1062247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2" name="Google Shape;62;p13"/>
          <p:cNvSpPr txBox="1"/>
          <p:nvPr/>
        </p:nvSpPr>
        <p:spPr>
          <a:xfrm>
            <a:off x="4495800" y="3053135"/>
            <a:ext cx="1590000" cy="26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Kanit"/>
                <a:ea typeface="Kanit"/>
                <a:cs typeface="Kanit"/>
                <a:sym typeface="Kanit"/>
              </a:rPr>
              <a:t>Hi di lao</a:t>
            </a:r>
            <a:endParaRPr sz="2000">
              <a:latin typeface="Kanit"/>
              <a:ea typeface="Kanit"/>
              <a:cs typeface="Kanit"/>
              <a:sym typeface="Kanit"/>
            </a:endParaRPr>
          </a:p>
        </p:txBody>
      </p:sp>
      <p:pic>
        <p:nvPicPr>
          <p:cNvPr id="63" name="Google Shape;63;p13"/>
          <p:cNvPicPr preferRelativeResize="0"/>
          <p:nvPr/>
        </p:nvPicPr>
        <p:blipFill rotWithShape="1">
          <a:blip r:embed="rId4">
            <a:alphaModFix/>
          </a:blip>
          <a:srcRect b="25585" l="9892" r="9546" t="25585"/>
          <a:stretch/>
        </p:blipFill>
        <p:spPr>
          <a:xfrm>
            <a:off x="6982900" y="83346"/>
            <a:ext cx="1394225" cy="1502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4CCCC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/>
          <p:nvPr/>
        </p:nvSpPr>
        <p:spPr>
          <a:xfrm>
            <a:off x="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ใส่ภาพเที่ยวทิพย์..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สถานที่ท่องเที่ยว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ที่คุณอยากจะไปหลังจาก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สถานการณ์ทุกอย่างดีขึ้น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69" name="Google Shape;69;p14"/>
          <p:cNvSpPr/>
          <p:nvPr/>
        </p:nvSpPr>
        <p:spPr>
          <a:xfrm>
            <a:off x="306480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6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พิมพ์ชื่อ และใส่ภาพ</a:t>
            </a:r>
            <a:endParaRPr b="1" sz="26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ซีรีส์หรือภาพยนตร์ที่</a:t>
            </a: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คุณ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1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อยากแนะนำให้รับชม </a:t>
            </a:r>
            <a:endParaRPr b="1" sz="26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70" name="Google Shape;70;p14"/>
          <p:cNvSpPr/>
          <p:nvPr/>
        </p:nvSpPr>
        <p:spPr>
          <a:xfrm>
            <a:off x="612960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ใส่ภาพแอปพลิเคชัน</a:t>
            </a:r>
            <a:b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ในมือถือ</a:t>
            </a: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ที่คุณขาดไม่ได้!</a:t>
            </a:r>
            <a:endParaRPr/>
          </a:p>
        </p:txBody>
      </p:sp>
      <p:sp>
        <p:nvSpPr>
          <p:cNvPr id="71" name="Google Shape;71;p14"/>
          <p:cNvSpPr/>
          <p:nvPr/>
        </p:nvSpPr>
        <p:spPr>
          <a:xfrm>
            <a:off x="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ใส่ภาพ..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“เมนูเด็ด”</a:t>
            </a:r>
            <a:endParaRPr b="1" sz="29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ที่คุณชอบทาน/อยากทาน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72" name="Google Shape;72;p14"/>
          <p:cNvSpPr/>
          <p:nvPr/>
        </p:nvSpPr>
        <p:spPr>
          <a:xfrm>
            <a:off x="306480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แชร์เทคนิคในการทำงานให้</a:t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มีความสุข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73" name="Google Shape;73;p14"/>
          <p:cNvSpPr/>
          <p:nvPr/>
        </p:nvSpPr>
        <p:spPr>
          <a:xfrm>
            <a:off x="612960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แชร์กลยุทธ์ในการทำงานให้</a:t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ประสบความสำเร็จ</a:t>
            </a:r>
            <a:endParaRPr b="1" sz="28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74" name="Google Shape;74;p14"/>
          <p:cNvSpPr txBox="1"/>
          <p:nvPr/>
        </p:nvSpPr>
        <p:spPr>
          <a:xfrm>
            <a:off x="3257100" y="83350"/>
            <a:ext cx="2680200" cy="4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latin typeface="Kanit"/>
                <a:ea typeface="Kanit"/>
                <a:cs typeface="Kanit"/>
                <a:sym typeface="Kanit"/>
              </a:rPr>
              <a:t>กลุ่ม 1</a:t>
            </a:r>
            <a:endParaRPr sz="1800" u="sng">
              <a:latin typeface="Kanit"/>
              <a:ea typeface="Kanit"/>
              <a:cs typeface="Kanit"/>
              <a:sym typeface="Kani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2CC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/>
          <p:nvPr/>
        </p:nvSpPr>
        <p:spPr>
          <a:xfrm>
            <a:off x="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ใส่ภาพเที่ยวทิพย์..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สถานที่ท่องเที่ยว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ที่คุณอยากจะไปหลังจาก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สถานการณ์ทุกอย่างดีขึ้น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80" name="Google Shape;80;p15"/>
          <p:cNvSpPr/>
          <p:nvPr/>
        </p:nvSpPr>
        <p:spPr>
          <a:xfrm>
            <a:off x="306480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6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พิมพ์ชื่อ และใส่ภาพ</a:t>
            </a:r>
            <a:endParaRPr b="1" sz="26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ซีรีส์หรือภาพยนตร์ที่</a:t>
            </a: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คุณ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1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อยากแนะนำให้รับชม </a:t>
            </a:r>
            <a:endParaRPr b="1" sz="26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81" name="Google Shape;81;p15"/>
          <p:cNvSpPr/>
          <p:nvPr/>
        </p:nvSpPr>
        <p:spPr>
          <a:xfrm>
            <a:off x="612960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ใส่ภาพแอปพลิเคชัน</a:t>
            </a:r>
            <a:b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ในมือถือ</a:t>
            </a: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ที่คุณขาดไม่ได้!</a:t>
            </a:r>
            <a:endParaRPr/>
          </a:p>
        </p:txBody>
      </p:sp>
      <p:sp>
        <p:nvSpPr>
          <p:cNvPr id="82" name="Google Shape;82;p15"/>
          <p:cNvSpPr txBox="1"/>
          <p:nvPr/>
        </p:nvSpPr>
        <p:spPr>
          <a:xfrm>
            <a:off x="3257100" y="83350"/>
            <a:ext cx="2680200" cy="4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latin typeface="Kanit"/>
                <a:ea typeface="Kanit"/>
                <a:cs typeface="Kanit"/>
                <a:sym typeface="Kanit"/>
              </a:rPr>
              <a:t>กลุ่ม 2</a:t>
            </a:r>
            <a:endParaRPr sz="1800" u="sng"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83" name="Google Shape;83;p15"/>
          <p:cNvSpPr/>
          <p:nvPr/>
        </p:nvSpPr>
        <p:spPr>
          <a:xfrm>
            <a:off x="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ใส่ภาพ..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“เมนูเด็ด”</a:t>
            </a:r>
            <a:endParaRPr b="1" sz="29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ที่คุณชอบทาน/อยากทาน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84" name="Google Shape;84;p15"/>
          <p:cNvSpPr/>
          <p:nvPr/>
        </p:nvSpPr>
        <p:spPr>
          <a:xfrm>
            <a:off x="306480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แชร์เทคนิคในการทำงานให้</a:t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มีความสุข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85" name="Google Shape;85;p15"/>
          <p:cNvSpPr/>
          <p:nvPr/>
        </p:nvSpPr>
        <p:spPr>
          <a:xfrm>
            <a:off x="612960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แชร์กลยุทธ์ในการทำงานให้</a:t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ประสบความสำเร็จ</a:t>
            </a:r>
            <a:endParaRPr b="1" sz="28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D1DC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/>
          <p:nvPr/>
        </p:nvSpPr>
        <p:spPr>
          <a:xfrm>
            <a:off x="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ใส่ภาพเที่ยวทิพย์..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สถานที่ท่องเที่ยว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ที่คุณอยากจะไปหลังจาก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สถานการณ์ทุกอย่างดีขึ้น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306480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6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พิมพ์ชื่อ และใส่ภาพ</a:t>
            </a:r>
            <a:endParaRPr b="1" sz="26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ซีรีส์หรือภาพยนตร์ที่</a:t>
            </a: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คุณ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1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อยากแนะนำให้รับชม </a:t>
            </a:r>
            <a:endParaRPr b="1" sz="26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92" name="Google Shape;92;p16"/>
          <p:cNvSpPr/>
          <p:nvPr/>
        </p:nvSpPr>
        <p:spPr>
          <a:xfrm>
            <a:off x="612960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ใส่ภาพแอปพลิเคชัน</a:t>
            </a:r>
            <a:b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ในมือถือ</a:t>
            </a: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ที่คุณขาดไม่ได้!</a:t>
            </a:r>
            <a:endParaRPr/>
          </a:p>
        </p:txBody>
      </p:sp>
      <p:sp>
        <p:nvSpPr>
          <p:cNvPr id="93" name="Google Shape;93;p16"/>
          <p:cNvSpPr txBox="1"/>
          <p:nvPr/>
        </p:nvSpPr>
        <p:spPr>
          <a:xfrm>
            <a:off x="3257100" y="83350"/>
            <a:ext cx="2680200" cy="4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latin typeface="Kanit"/>
                <a:ea typeface="Kanit"/>
                <a:cs typeface="Kanit"/>
                <a:sym typeface="Kanit"/>
              </a:rPr>
              <a:t>กลุ่ม 3</a:t>
            </a:r>
            <a:endParaRPr sz="1800" u="sng"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94" name="Google Shape;94;p16"/>
          <p:cNvSpPr/>
          <p:nvPr/>
        </p:nvSpPr>
        <p:spPr>
          <a:xfrm>
            <a:off x="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ใส่ภาพ..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“เมนูเด็ด”</a:t>
            </a:r>
            <a:endParaRPr b="1" sz="29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ที่คุณชอบทาน/อยากทาน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95" name="Google Shape;95;p16"/>
          <p:cNvSpPr/>
          <p:nvPr/>
        </p:nvSpPr>
        <p:spPr>
          <a:xfrm>
            <a:off x="306480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แชร์เทคนิคในการทำงานให้</a:t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มีความสุข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96" name="Google Shape;96;p16"/>
          <p:cNvSpPr/>
          <p:nvPr/>
        </p:nvSpPr>
        <p:spPr>
          <a:xfrm>
            <a:off x="612960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แชร์กลยุทธ์ในการทำงานให้</a:t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ประสบความสำเร็จ</a:t>
            </a:r>
            <a:endParaRPr b="1" sz="28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9EAD3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7"/>
          <p:cNvSpPr/>
          <p:nvPr/>
        </p:nvSpPr>
        <p:spPr>
          <a:xfrm>
            <a:off x="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ใส่ภาพเที่ยวทิพย์..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สถานที่ท่องเที่ยว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ที่คุณอยากจะไปหลังจาก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สถานการณ์ทุกอย่างดีขึ้น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02" name="Google Shape;102;p17"/>
          <p:cNvSpPr/>
          <p:nvPr/>
        </p:nvSpPr>
        <p:spPr>
          <a:xfrm>
            <a:off x="306480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6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พิมพ์ชื่อ และใส่ภาพ</a:t>
            </a:r>
            <a:endParaRPr b="1" sz="26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ซีรีส์หรือภาพยนตร์ที่</a:t>
            </a: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คุณ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1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อยากแนะนำให้รับชม </a:t>
            </a:r>
            <a:endParaRPr b="1" sz="26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03" name="Google Shape;103;p17"/>
          <p:cNvSpPr/>
          <p:nvPr/>
        </p:nvSpPr>
        <p:spPr>
          <a:xfrm>
            <a:off x="612960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ใส่ภาพแอปพลิเคชัน</a:t>
            </a:r>
            <a:b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ในมือถือ</a:t>
            </a: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ที่คุณขาดไม่ได้!</a:t>
            </a:r>
            <a:endParaRPr/>
          </a:p>
        </p:txBody>
      </p:sp>
      <p:sp>
        <p:nvSpPr>
          <p:cNvPr id="104" name="Google Shape;104;p17"/>
          <p:cNvSpPr txBox="1"/>
          <p:nvPr/>
        </p:nvSpPr>
        <p:spPr>
          <a:xfrm>
            <a:off x="3257100" y="83350"/>
            <a:ext cx="2680200" cy="4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latin typeface="Kanit"/>
                <a:ea typeface="Kanit"/>
                <a:cs typeface="Kanit"/>
                <a:sym typeface="Kanit"/>
              </a:rPr>
              <a:t>กลุ่ม 4</a:t>
            </a:r>
            <a:endParaRPr sz="1800" u="sng"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05" name="Google Shape;105;p17"/>
          <p:cNvSpPr/>
          <p:nvPr/>
        </p:nvSpPr>
        <p:spPr>
          <a:xfrm>
            <a:off x="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ใส่ภาพ..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“เมนูเด็ด”</a:t>
            </a:r>
            <a:endParaRPr b="1" sz="29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ที่คุณชอบทาน/อยากทาน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06" name="Google Shape;106;p17"/>
          <p:cNvSpPr/>
          <p:nvPr/>
        </p:nvSpPr>
        <p:spPr>
          <a:xfrm>
            <a:off x="306480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แชร์เทคนิคในการทำงานให้</a:t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มีความสุข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07" name="Google Shape;107;p17"/>
          <p:cNvSpPr/>
          <p:nvPr/>
        </p:nvSpPr>
        <p:spPr>
          <a:xfrm>
            <a:off x="612960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แชร์กลยุทธ์ในการทำงานให้</a:t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ประสบความสำเร็จ</a:t>
            </a:r>
            <a:endParaRPr b="1" sz="28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E5CD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8"/>
          <p:cNvSpPr/>
          <p:nvPr/>
        </p:nvSpPr>
        <p:spPr>
          <a:xfrm>
            <a:off x="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ใส่ภาพเที่ยวทิพย์..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สถานที่ท่องเที่ยว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ที่คุณอยากจะไปหลังจาก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สถานการณ์ทุกอย่างดีขึ้น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13" name="Google Shape;113;p18"/>
          <p:cNvSpPr/>
          <p:nvPr/>
        </p:nvSpPr>
        <p:spPr>
          <a:xfrm>
            <a:off x="306480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6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พิมพ์ชื่อ และใส่ภาพ</a:t>
            </a:r>
            <a:endParaRPr b="1" sz="26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ซีรีส์หรือภาพยนตร์ที่</a:t>
            </a: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คุณ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1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อยากแนะนำให้รับชม </a:t>
            </a:r>
            <a:endParaRPr b="1" sz="26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14" name="Google Shape;114;p18"/>
          <p:cNvSpPr/>
          <p:nvPr/>
        </p:nvSpPr>
        <p:spPr>
          <a:xfrm>
            <a:off x="612960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ใส่ภาพแอปพลิเคชัน</a:t>
            </a:r>
            <a:b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ในมือถือ</a:t>
            </a: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ที่คุณขาดไม่ได้!</a:t>
            </a:r>
            <a:endParaRPr/>
          </a:p>
        </p:txBody>
      </p:sp>
      <p:sp>
        <p:nvSpPr>
          <p:cNvPr id="115" name="Google Shape;115;p18"/>
          <p:cNvSpPr txBox="1"/>
          <p:nvPr/>
        </p:nvSpPr>
        <p:spPr>
          <a:xfrm>
            <a:off x="3257100" y="83350"/>
            <a:ext cx="2680200" cy="4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latin typeface="Kanit"/>
                <a:ea typeface="Kanit"/>
                <a:cs typeface="Kanit"/>
                <a:sym typeface="Kanit"/>
              </a:rPr>
              <a:t>กลุ่ม 5</a:t>
            </a:r>
            <a:endParaRPr sz="1800" u="sng"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16" name="Google Shape;116;p18"/>
          <p:cNvSpPr/>
          <p:nvPr/>
        </p:nvSpPr>
        <p:spPr>
          <a:xfrm>
            <a:off x="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ใส่ภาพ..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“เมนูเด็ด”</a:t>
            </a:r>
            <a:endParaRPr b="1" sz="29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ที่คุณชอบทาน/อยากทาน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17" name="Google Shape;117;p18"/>
          <p:cNvSpPr/>
          <p:nvPr/>
        </p:nvSpPr>
        <p:spPr>
          <a:xfrm>
            <a:off x="306480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แชร์เทคนิคในการทำงานให้</a:t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มีความสุข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18" name="Google Shape;118;p18"/>
          <p:cNvSpPr/>
          <p:nvPr/>
        </p:nvSpPr>
        <p:spPr>
          <a:xfrm>
            <a:off x="612960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แชร์กลยุทธ์ในการทำงานให้</a:t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ประสบความสำเร็จ</a:t>
            </a:r>
            <a:endParaRPr b="1" sz="28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FE2F3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/>
          <p:nvPr/>
        </p:nvSpPr>
        <p:spPr>
          <a:xfrm>
            <a:off x="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ใส่ภาพเที่ยวทิพย์..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สถานที่ท่องเที่ยว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ที่คุณอยากจะไปหลังจาก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สถานการณ์ทุกอย่างดีขึ้น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24" name="Google Shape;124;p19"/>
          <p:cNvSpPr/>
          <p:nvPr/>
        </p:nvSpPr>
        <p:spPr>
          <a:xfrm>
            <a:off x="306480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6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พิมพ์ชื่อ และใส่ภาพ</a:t>
            </a:r>
            <a:endParaRPr b="1" sz="26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ซีรีส์หรือภาพยนตร์ที่</a:t>
            </a: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คุณ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1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อยากแนะนำให้รับชม </a:t>
            </a:r>
            <a:endParaRPr b="1" sz="26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25" name="Google Shape;125;p19"/>
          <p:cNvSpPr/>
          <p:nvPr/>
        </p:nvSpPr>
        <p:spPr>
          <a:xfrm>
            <a:off x="612960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ใส่ภาพแอปพลิเคชัน</a:t>
            </a:r>
            <a:b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ในมือถือ</a:t>
            </a: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ที่คุณขาดไม่ได้!</a:t>
            </a:r>
            <a:endParaRPr/>
          </a:p>
        </p:txBody>
      </p:sp>
      <p:sp>
        <p:nvSpPr>
          <p:cNvPr id="126" name="Google Shape;126;p19"/>
          <p:cNvSpPr txBox="1"/>
          <p:nvPr/>
        </p:nvSpPr>
        <p:spPr>
          <a:xfrm>
            <a:off x="3257100" y="83350"/>
            <a:ext cx="2680200" cy="4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latin typeface="Kanit"/>
                <a:ea typeface="Kanit"/>
                <a:cs typeface="Kanit"/>
                <a:sym typeface="Kanit"/>
              </a:rPr>
              <a:t>กลุ่ม 6</a:t>
            </a:r>
            <a:endParaRPr sz="1800" u="sng"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27" name="Google Shape;127;p19"/>
          <p:cNvSpPr/>
          <p:nvPr/>
        </p:nvSpPr>
        <p:spPr>
          <a:xfrm>
            <a:off x="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ใส่ภาพ..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“เมนูเด็ด”</a:t>
            </a:r>
            <a:endParaRPr b="1" sz="29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ที่คุณชอบทาน/อยากทาน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28" name="Google Shape;128;p19"/>
          <p:cNvSpPr/>
          <p:nvPr/>
        </p:nvSpPr>
        <p:spPr>
          <a:xfrm>
            <a:off x="306480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แชร์เทคนิคในการทำงานให้</a:t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มีความสุข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29" name="Google Shape;129;p19"/>
          <p:cNvSpPr/>
          <p:nvPr/>
        </p:nvSpPr>
        <p:spPr>
          <a:xfrm>
            <a:off x="612960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แชร์กลยุทธ์ในการทำงานให้</a:t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ประสบความสำเร็จ</a:t>
            </a:r>
            <a:endParaRPr b="1" sz="28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D1DC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0"/>
          <p:cNvSpPr/>
          <p:nvPr/>
        </p:nvSpPr>
        <p:spPr>
          <a:xfrm>
            <a:off x="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ใส่ภาพเที่ยวทิพย์..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สถานที่ท่องเที่ยว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ที่คุณอยากจะไปหลังจาก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สถานการณ์ทุกอย่างดีขึ้น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35" name="Google Shape;135;p20"/>
          <p:cNvSpPr/>
          <p:nvPr/>
        </p:nvSpPr>
        <p:spPr>
          <a:xfrm>
            <a:off x="306480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6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พิมพ์ชื่อ และใส่ภาพ</a:t>
            </a:r>
            <a:endParaRPr b="1" sz="26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ซีรีส์หรือภาพยนตร์ที่</a:t>
            </a: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คุณ</a:t>
            </a:r>
            <a:b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en" sz="21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อยากแนะนำให้รับชม </a:t>
            </a:r>
            <a:endParaRPr b="1" sz="26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36" name="Google Shape;136;p20"/>
          <p:cNvSpPr/>
          <p:nvPr/>
        </p:nvSpPr>
        <p:spPr>
          <a:xfrm>
            <a:off x="6129600" y="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ใส่ภาพแอปพลิเคชัน</a:t>
            </a:r>
            <a:b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ในมือถือ</a:t>
            </a: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ที่คุณขาดไม่ได้!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3257100" y="83350"/>
            <a:ext cx="2680200" cy="4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latin typeface="Kanit"/>
                <a:ea typeface="Kanit"/>
                <a:cs typeface="Kanit"/>
                <a:sym typeface="Kanit"/>
              </a:rPr>
              <a:t>กลุ่ม 7</a:t>
            </a:r>
            <a:endParaRPr sz="1800" u="sng"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38" name="Google Shape;138;p20"/>
          <p:cNvSpPr/>
          <p:nvPr/>
        </p:nvSpPr>
        <p:spPr>
          <a:xfrm>
            <a:off x="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ใส่ภาพ..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“เมนูเด็ด”</a:t>
            </a:r>
            <a:endParaRPr b="1" sz="29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ที่คุณชอบทาน/อยากทาน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39" name="Google Shape;139;p20"/>
          <p:cNvSpPr/>
          <p:nvPr/>
        </p:nvSpPr>
        <p:spPr>
          <a:xfrm>
            <a:off x="306480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แชร์เทคนิคในการทำงานให้</a:t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มีความสุข</a:t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40" name="Google Shape;140;p20"/>
          <p:cNvSpPr/>
          <p:nvPr/>
        </p:nvSpPr>
        <p:spPr>
          <a:xfrm>
            <a:off x="6129600" y="2571600"/>
            <a:ext cx="3064800" cy="25716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แชร์กลยุทธ์ในการทำงานให้</a:t>
            </a:r>
            <a:endParaRPr sz="20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  <a:latin typeface="Kanit"/>
                <a:ea typeface="Kanit"/>
                <a:cs typeface="Kanit"/>
                <a:sym typeface="Kanit"/>
              </a:rPr>
              <a:t>ประสบความสำเร็จ</a:t>
            </a:r>
            <a:endParaRPr b="1" sz="28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700">
              <a:solidFill>
                <a:schemeClr val="dk1"/>
              </a:solidFill>
              <a:latin typeface="Kanit"/>
              <a:ea typeface="Kanit"/>
              <a:cs typeface="Kanit"/>
              <a:sym typeface="Kani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