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tiff" ContentType="image/tiff"/>
  <Default Extension="xlsx" ContentType="application/vnd.openxmlformats-officedocument.spreadsheetml.sheet"/>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8.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9.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10.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1.xml" ContentType="application/vnd.openxmlformats-officedocument.theme+xml"/>
  <Override PartName="/ppt/slideLayouts/slideLayout107.xml" ContentType="application/vnd.openxmlformats-officedocument.presentationml.slideLayout+xml"/>
  <Override PartName="/ppt/theme/theme12.xml" ContentType="application/vnd.openxmlformats-officedocument.theme+xml"/>
  <Override PartName="/ppt/slideLayouts/slideLayout108.xml" ContentType="application/vnd.openxmlformats-officedocument.presentationml.slideLayout+xml"/>
  <Override PartName="/ppt/theme/theme13.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4.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57" r:id="rId1"/>
    <p:sldMasterId id="2147483793" r:id="rId2"/>
    <p:sldMasterId id="2147483808" r:id="rId3"/>
    <p:sldMasterId id="2147483821" r:id="rId4"/>
    <p:sldMasterId id="2147483834" r:id="rId5"/>
    <p:sldMasterId id="2147483859" r:id="rId6"/>
    <p:sldMasterId id="2147483862" r:id="rId7"/>
    <p:sldMasterId id="2147483905" r:id="rId8"/>
    <p:sldMasterId id="2147483915" r:id="rId9"/>
    <p:sldMasterId id="2147483936" r:id="rId10"/>
    <p:sldMasterId id="2147483958" r:id="rId11"/>
    <p:sldMasterId id="2147483973" r:id="rId12"/>
    <p:sldMasterId id="2147483976" r:id="rId13"/>
    <p:sldMasterId id="2147483978" r:id="rId14"/>
    <p:sldMasterId id="2147483991" r:id="rId15"/>
  </p:sldMasterIdLst>
  <p:notesMasterIdLst>
    <p:notesMasterId r:id="rId103"/>
  </p:notesMasterIdLst>
  <p:handoutMasterIdLst>
    <p:handoutMasterId r:id="rId104"/>
  </p:handoutMasterIdLst>
  <p:sldIdLst>
    <p:sldId id="869" r:id="rId16"/>
    <p:sldId id="1073" r:id="rId17"/>
    <p:sldId id="1074" r:id="rId18"/>
    <p:sldId id="1075" r:id="rId19"/>
    <p:sldId id="1009" r:id="rId20"/>
    <p:sldId id="1010" r:id="rId21"/>
    <p:sldId id="1011" r:id="rId22"/>
    <p:sldId id="1012" r:id="rId23"/>
    <p:sldId id="1013" r:id="rId24"/>
    <p:sldId id="1014" r:id="rId25"/>
    <p:sldId id="1015" r:id="rId26"/>
    <p:sldId id="1016" r:id="rId27"/>
    <p:sldId id="1034" r:id="rId28"/>
    <p:sldId id="1037" r:id="rId29"/>
    <p:sldId id="1017" r:id="rId30"/>
    <p:sldId id="1018" r:id="rId31"/>
    <p:sldId id="1076" r:id="rId32"/>
    <p:sldId id="1081" r:id="rId33"/>
    <p:sldId id="1101" r:id="rId34"/>
    <p:sldId id="1102" r:id="rId35"/>
    <p:sldId id="1103" r:id="rId36"/>
    <p:sldId id="1104" r:id="rId37"/>
    <p:sldId id="1105" r:id="rId38"/>
    <p:sldId id="1082" r:id="rId39"/>
    <p:sldId id="1106" r:id="rId40"/>
    <p:sldId id="1107" r:id="rId41"/>
    <p:sldId id="1108" r:id="rId42"/>
    <p:sldId id="1109" r:id="rId43"/>
    <p:sldId id="1083" r:id="rId44"/>
    <p:sldId id="1110" r:id="rId45"/>
    <p:sldId id="1084" r:id="rId46"/>
    <p:sldId id="1085" r:id="rId47"/>
    <p:sldId id="1041" r:id="rId48"/>
    <p:sldId id="1042" r:id="rId49"/>
    <p:sldId id="1043" r:id="rId50"/>
    <p:sldId id="1077" r:id="rId51"/>
    <p:sldId id="981" r:id="rId52"/>
    <p:sldId id="867" r:id="rId53"/>
    <p:sldId id="1046" r:id="rId54"/>
    <p:sldId id="1047" r:id="rId55"/>
    <p:sldId id="1048" r:id="rId56"/>
    <p:sldId id="1049" r:id="rId57"/>
    <p:sldId id="1126" r:id="rId58"/>
    <p:sldId id="1051" r:id="rId59"/>
    <p:sldId id="1053" r:id="rId60"/>
    <p:sldId id="1055" r:id="rId61"/>
    <p:sldId id="1054" r:id="rId62"/>
    <p:sldId id="1056" r:id="rId63"/>
    <p:sldId id="1112" r:id="rId64"/>
    <p:sldId id="1100" r:id="rId65"/>
    <p:sldId id="1057" r:id="rId66"/>
    <p:sldId id="1058" r:id="rId67"/>
    <p:sldId id="1059" r:id="rId68"/>
    <p:sldId id="1060" r:id="rId69"/>
    <p:sldId id="1061" r:id="rId70"/>
    <p:sldId id="1062" r:id="rId71"/>
    <p:sldId id="1086" r:id="rId72"/>
    <p:sldId id="1092" r:id="rId73"/>
    <p:sldId id="1096" r:id="rId74"/>
    <p:sldId id="1093" r:id="rId75"/>
    <p:sldId id="910" r:id="rId76"/>
    <p:sldId id="911" r:id="rId77"/>
    <p:sldId id="874" r:id="rId78"/>
    <p:sldId id="988" r:id="rId79"/>
    <p:sldId id="1127" r:id="rId80"/>
    <p:sldId id="1094" r:id="rId81"/>
    <p:sldId id="1095" r:id="rId82"/>
    <p:sldId id="1114" r:id="rId83"/>
    <p:sldId id="1115" r:id="rId84"/>
    <p:sldId id="1116" r:id="rId85"/>
    <p:sldId id="1117" r:id="rId86"/>
    <p:sldId id="1118" r:id="rId87"/>
    <p:sldId id="1119" r:id="rId88"/>
    <p:sldId id="1120" r:id="rId89"/>
    <p:sldId id="1121" r:id="rId90"/>
    <p:sldId id="1122" r:id="rId91"/>
    <p:sldId id="1123" r:id="rId92"/>
    <p:sldId id="1124" r:id="rId93"/>
    <p:sldId id="1125" r:id="rId94"/>
    <p:sldId id="1128" r:id="rId95"/>
    <p:sldId id="968" r:id="rId96"/>
    <p:sldId id="863" r:id="rId97"/>
    <p:sldId id="969" r:id="rId98"/>
    <p:sldId id="898" r:id="rId99"/>
    <p:sldId id="1113" r:id="rId100"/>
    <p:sldId id="1070" r:id="rId101"/>
    <p:sldId id="1099" r:id="rId102"/>
  </p:sldIdLst>
  <p:sldSz cx="12192000" cy="6858000"/>
  <p:notesSz cx="7102475" cy="10233025"/>
  <p:embeddedFontLst>
    <p:embeddedFont>
      <p:font typeface="Calibri" panose="020F0502020204030204" pitchFamily="34" charset="0"/>
      <p:regular r:id="rId105"/>
      <p:bold r:id="rId106"/>
      <p:italic r:id="rId107"/>
      <p:boldItalic r:id="rId108"/>
    </p:embeddedFont>
    <p:embeddedFont>
      <p:font typeface="TH Sarabun New" panose="020B0604020202020204" charset="-34"/>
      <p:regular r:id="rId109"/>
      <p:bold r:id="rId110"/>
      <p:italic r:id="rId111"/>
      <p:boldItalic r:id="rId112"/>
    </p:embeddedFont>
    <p:embeddedFont>
      <p:font typeface="Impact" panose="020B0806030902050204" pitchFamily="34" charset="0"/>
      <p:regular r:id="rId113"/>
    </p:embeddedFont>
    <p:embeddedFont>
      <p:font typeface="Fjalla One" panose="020B0604020202020204" charset="0"/>
      <p:regular r:id="rId114"/>
    </p:embeddedFont>
    <p:embeddedFont>
      <p:font typeface="Barlow Semi Condensed" panose="020B0604020202020204" charset="0"/>
      <p:regular r:id="rId115"/>
      <p:bold r:id="rId116"/>
      <p:italic r:id="rId117"/>
      <p:boldItalic r:id="rId118"/>
    </p:embeddedFont>
    <p:embeddedFont>
      <p:font typeface="Cordia New" panose="020B0304020202020204" pitchFamily="34" charset="-34"/>
      <p:regular r:id="rId119"/>
      <p:bold r:id="rId120"/>
      <p:italic r:id="rId121"/>
      <p:boldItalic r:id="rId122"/>
    </p:embeddedFont>
    <p:embeddedFont>
      <p:font typeface="Calibri Light" panose="020F0302020204030204" pitchFamily="34" charset="0"/>
      <p:regular r:id="rId123"/>
      <p:italic r:id="rId124"/>
    </p:embeddedFont>
    <p:embeddedFont>
      <p:font typeface="RSU" panose="02000506040000020003" pitchFamily="2" charset="-34"/>
      <p:regular r:id="rId125"/>
      <p:bold r:id="rId126"/>
    </p:embeddedFont>
    <p:embeddedFont>
      <p:font typeface="DB BrandVoice X" panose="02000506090000020004" charset="-34"/>
      <p:regular r:id="rId127"/>
      <p:bold r:id="rId128"/>
      <p:italic r:id="rId129"/>
      <p:boldItalic r:id="rId130"/>
    </p:embeddedFont>
    <p:embeddedFont>
      <p:font typeface="Prompt" panose="020B0604020202020204" charset="0"/>
      <p:regular r:id="rId131"/>
      <p:bold r:id="rId132"/>
      <p:italic r:id="rId133"/>
    </p:embeddedFont>
    <p:embeddedFont>
      <p:font typeface="Proxima Nova" panose="020B0604020202020204" charset="0"/>
      <p:regular r:id="rId134"/>
      <p:bold r:id="rId135"/>
      <p:italic r:id="rId136"/>
      <p:boldItalic r:id="rId137"/>
    </p:embeddedFont>
    <p:embeddedFont>
      <p:font typeface="Montserrat" panose="00000500000000000000" pitchFamily="2" charset="0"/>
      <p:regular r:id="rId138"/>
    </p:embeddedFont>
    <p:embeddedFont>
      <p:font typeface="Ink Free" panose="03080402000500000000" pitchFamily="66" charset="0"/>
      <p:regular r:id="rId139"/>
    </p:embeddedFont>
    <p:embeddedFont>
      <p:font typeface="Proxima Nova Semibold" panose="020B0604020202020204" charset="0"/>
      <p:regular r:id="rId140"/>
      <p:bold r:id="rId141"/>
      <p:boldItalic r:id="rId142"/>
    </p:embeddedFont>
    <p:embeddedFont>
      <p:font typeface="Barlow Semi Condensed Medium" panose="020B0604020202020204" charset="0"/>
      <p:regular r:id="rId143"/>
      <p:bold r:id="rId144"/>
      <p:italic r:id="rId145"/>
      <p:boldItalic r:id="rId146"/>
    </p:embeddedFont>
    <p:embeddedFont>
      <p:font typeface="맑은 고딕" panose="020B0503020000020004" pitchFamily="34" charset="-127"/>
      <p:regular r:id="rId147"/>
      <p:bold r:id="rId148"/>
    </p:embeddedFont>
    <p:embeddedFont>
      <p:font typeface="Berlin Sans FB Demi" panose="020E0802020502020306" pitchFamily="34" charset="0"/>
      <p:bold r:id="rId149"/>
    </p:embeddedFont>
    <p:embeddedFont>
      <p:font typeface="Tahoma" panose="020B0604030504040204" pitchFamily="34" charset="0"/>
      <p:regular r:id="rId150"/>
      <p:bold r:id="rId151"/>
    </p:embeddedFont>
    <p:embeddedFont>
      <p:font typeface="Sarabun" panose="020B0604020202020204" charset="0"/>
      <p:regular r:id="rId152"/>
      <p:bold r:id="rId153"/>
      <p:italic r:id="rId154"/>
      <p:boldItalic r:id="rId155"/>
    </p:embeddedFont>
    <p:embeddedFont>
      <p:font typeface="Cooper Black" panose="0208090404030B020404" pitchFamily="18" charset="0"/>
      <p:regular r:id="rId156"/>
    </p:embeddedFont>
    <p:embeddedFont>
      <p:font typeface="Arial Rounded MT Bold" panose="020F0704030504030204" pitchFamily="34" charset="0"/>
      <p:regular r:id="rId157"/>
    </p:embeddedFont>
    <p:embeddedFont>
      <p:font typeface="Angsana New" panose="02020603050405020304" pitchFamily="18" charset="-34"/>
      <p:regular r:id="rId158"/>
      <p:bold r:id="rId159"/>
      <p:italic r:id="rId160"/>
      <p:boldItalic r:id="rId161"/>
    </p:embeddedFont>
    <p:embeddedFont>
      <p:font typeface="TH SarabunPSK" panose="020B0500040200020003" pitchFamily="34" charset="-34"/>
      <p:regular r:id="rId162"/>
      <p:bold r:id="rId163"/>
      <p:italic r:id="rId164"/>
      <p:boldItalic r:id="rId165"/>
    </p:embeddedFont>
  </p:embeddedFontLst>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C80"/>
    <a:srgbClr val="C41D37"/>
    <a:srgbClr val="C32440"/>
    <a:srgbClr val="27AAE2"/>
    <a:srgbClr val="808736"/>
    <a:srgbClr val="2683C6"/>
    <a:srgbClr val="B74376"/>
    <a:srgbClr val="E6C0CD"/>
    <a:srgbClr val="4092BB"/>
    <a:srgbClr val="4395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ลักษณะสีปานกลาง 2 - เน้น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ลักษณะสีอ่อน 3 - เน้น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ลักษณะสีอ่อน 1 - เน้น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CF1AB2-1976-4502-BF36-3FF5EA218861}" styleName="ลักษณะสีปานกลาง 4 - เน้น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8603FDC-E32A-4AB5-989C-0864C3EAD2B8}" styleName="ลักษณะชุดรูปแบบ 2 - เน้น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ลักษณะสีปานกลาง 4 - เน้น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6D9F66E-5EB9-4882-86FB-DCBF35E3C3E4}" styleName="ลักษณะสีปานกลาง 4 - เน้น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793" autoAdjust="0"/>
    <p:restoredTop sz="93416" autoAdjust="0"/>
  </p:normalViewPr>
  <p:slideViewPr>
    <p:cSldViewPr>
      <p:cViewPr>
        <p:scale>
          <a:sx n="30" d="100"/>
          <a:sy n="30" d="100"/>
        </p:scale>
        <p:origin x="504" y="738"/>
      </p:cViewPr>
      <p:guideLst>
        <p:guide orient="horz" pos="2160"/>
        <p:guide pos="3840"/>
      </p:guideLst>
    </p:cSldViewPr>
  </p:slideViewPr>
  <p:notesTextViewPr>
    <p:cViewPr>
      <p:scale>
        <a:sx n="100" d="100"/>
        <a:sy n="100" d="100"/>
      </p:scale>
      <p:origin x="0" y="0"/>
    </p:cViewPr>
  </p:notesTextViewPr>
  <p:sorterViewPr>
    <p:cViewPr>
      <p:scale>
        <a:sx n="80" d="100"/>
        <a:sy n="80" d="100"/>
      </p:scale>
      <p:origin x="0" y="-49002"/>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font" Target="fonts/font13.fntdata"/><Relationship Id="rId21" Type="http://schemas.openxmlformats.org/officeDocument/2006/relationships/slide" Target="slides/slide6.xml"/><Relationship Id="rId42" Type="http://schemas.openxmlformats.org/officeDocument/2006/relationships/slide" Target="slides/slide27.xml"/><Relationship Id="rId63" Type="http://schemas.openxmlformats.org/officeDocument/2006/relationships/slide" Target="slides/slide48.xml"/><Relationship Id="rId84" Type="http://schemas.openxmlformats.org/officeDocument/2006/relationships/slide" Target="slides/slide69.xml"/><Relationship Id="rId138" Type="http://schemas.openxmlformats.org/officeDocument/2006/relationships/font" Target="fonts/font34.fntdata"/><Relationship Id="rId159" Type="http://schemas.openxmlformats.org/officeDocument/2006/relationships/font" Target="fonts/font55.fntdata"/><Relationship Id="rId107" Type="http://schemas.openxmlformats.org/officeDocument/2006/relationships/font" Target="fonts/font3.fntdata"/><Relationship Id="rId11" Type="http://schemas.openxmlformats.org/officeDocument/2006/relationships/slideMaster" Target="slideMasters/slideMaster11.xml"/><Relationship Id="rId32" Type="http://schemas.openxmlformats.org/officeDocument/2006/relationships/slide" Target="slides/slide17.xml"/><Relationship Id="rId53" Type="http://schemas.openxmlformats.org/officeDocument/2006/relationships/slide" Target="slides/slide38.xml"/><Relationship Id="rId74" Type="http://schemas.openxmlformats.org/officeDocument/2006/relationships/slide" Target="slides/slide59.xml"/><Relationship Id="rId128" Type="http://schemas.openxmlformats.org/officeDocument/2006/relationships/font" Target="fonts/font24.fntdata"/><Relationship Id="rId149" Type="http://schemas.openxmlformats.org/officeDocument/2006/relationships/font" Target="fonts/font45.fntdata"/><Relationship Id="rId5" Type="http://schemas.openxmlformats.org/officeDocument/2006/relationships/slideMaster" Target="slideMasters/slideMaster5.xml"/><Relationship Id="rId95" Type="http://schemas.openxmlformats.org/officeDocument/2006/relationships/slide" Target="slides/slide80.xml"/><Relationship Id="rId160" Type="http://schemas.openxmlformats.org/officeDocument/2006/relationships/font" Target="fonts/font56.fntdata"/><Relationship Id="rId22" Type="http://schemas.openxmlformats.org/officeDocument/2006/relationships/slide" Target="slides/slide7.xml"/><Relationship Id="rId43" Type="http://schemas.openxmlformats.org/officeDocument/2006/relationships/slide" Target="slides/slide28.xml"/><Relationship Id="rId64" Type="http://schemas.openxmlformats.org/officeDocument/2006/relationships/slide" Target="slides/slide49.xml"/><Relationship Id="rId118" Type="http://schemas.openxmlformats.org/officeDocument/2006/relationships/font" Target="fonts/font14.fntdata"/><Relationship Id="rId139" Type="http://schemas.openxmlformats.org/officeDocument/2006/relationships/font" Target="fonts/font35.fntdata"/><Relationship Id="rId85" Type="http://schemas.openxmlformats.org/officeDocument/2006/relationships/slide" Target="slides/slide70.xml"/><Relationship Id="rId150" Type="http://schemas.openxmlformats.org/officeDocument/2006/relationships/font" Target="fonts/font46.fntdata"/><Relationship Id="rId12" Type="http://schemas.openxmlformats.org/officeDocument/2006/relationships/slideMaster" Target="slideMasters/slideMaster12.xml"/><Relationship Id="rId33" Type="http://schemas.openxmlformats.org/officeDocument/2006/relationships/slide" Target="slides/slide18.xml"/><Relationship Id="rId108" Type="http://schemas.openxmlformats.org/officeDocument/2006/relationships/font" Target="fonts/font4.fntdata"/><Relationship Id="rId129" Type="http://schemas.openxmlformats.org/officeDocument/2006/relationships/font" Target="fonts/font25.fntdata"/><Relationship Id="rId54" Type="http://schemas.openxmlformats.org/officeDocument/2006/relationships/slide" Target="slides/slide39.xml"/><Relationship Id="rId70" Type="http://schemas.openxmlformats.org/officeDocument/2006/relationships/slide" Target="slides/slide55.xml"/><Relationship Id="rId75" Type="http://schemas.openxmlformats.org/officeDocument/2006/relationships/slide" Target="slides/slide60.xml"/><Relationship Id="rId91" Type="http://schemas.openxmlformats.org/officeDocument/2006/relationships/slide" Target="slides/slide76.xml"/><Relationship Id="rId96" Type="http://schemas.openxmlformats.org/officeDocument/2006/relationships/slide" Target="slides/slide81.xml"/><Relationship Id="rId140" Type="http://schemas.openxmlformats.org/officeDocument/2006/relationships/font" Target="fonts/font36.fntdata"/><Relationship Id="rId145" Type="http://schemas.openxmlformats.org/officeDocument/2006/relationships/font" Target="fonts/font41.fntdata"/><Relationship Id="rId161" Type="http://schemas.openxmlformats.org/officeDocument/2006/relationships/font" Target="fonts/font57.fntdata"/><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8.xml"/><Relationship Id="rId28" Type="http://schemas.openxmlformats.org/officeDocument/2006/relationships/slide" Target="slides/slide13.xml"/><Relationship Id="rId49" Type="http://schemas.openxmlformats.org/officeDocument/2006/relationships/slide" Target="slides/slide34.xml"/><Relationship Id="rId114" Type="http://schemas.openxmlformats.org/officeDocument/2006/relationships/font" Target="fonts/font10.fntdata"/><Relationship Id="rId119" Type="http://schemas.openxmlformats.org/officeDocument/2006/relationships/font" Target="fonts/font15.fntdata"/><Relationship Id="rId44" Type="http://schemas.openxmlformats.org/officeDocument/2006/relationships/slide" Target="slides/slide29.xml"/><Relationship Id="rId60" Type="http://schemas.openxmlformats.org/officeDocument/2006/relationships/slide" Target="slides/slide45.xml"/><Relationship Id="rId65" Type="http://schemas.openxmlformats.org/officeDocument/2006/relationships/slide" Target="slides/slide50.xml"/><Relationship Id="rId81" Type="http://schemas.openxmlformats.org/officeDocument/2006/relationships/slide" Target="slides/slide66.xml"/><Relationship Id="rId86" Type="http://schemas.openxmlformats.org/officeDocument/2006/relationships/slide" Target="slides/slide71.xml"/><Relationship Id="rId130" Type="http://schemas.openxmlformats.org/officeDocument/2006/relationships/font" Target="fonts/font26.fntdata"/><Relationship Id="rId135" Type="http://schemas.openxmlformats.org/officeDocument/2006/relationships/font" Target="fonts/font31.fntdata"/><Relationship Id="rId151" Type="http://schemas.openxmlformats.org/officeDocument/2006/relationships/font" Target="fonts/font47.fntdata"/><Relationship Id="rId156" Type="http://schemas.openxmlformats.org/officeDocument/2006/relationships/font" Target="fonts/font52.fntdata"/><Relationship Id="rId13" Type="http://schemas.openxmlformats.org/officeDocument/2006/relationships/slideMaster" Target="slideMasters/slideMaster13.xml"/><Relationship Id="rId18" Type="http://schemas.openxmlformats.org/officeDocument/2006/relationships/slide" Target="slides/slide3.xml"/><Relationship Id="rId39" Type="http://schemas.openxmlformats.org/officeDocument/2006/relationships/slide" Target="slides/slide24.xml"/><Relationship Id="rId109" Type="http://schemas.openxmlformats.org/officeDocument/2006/relationships/font" Target="fonts/font5.fntdata"/><Relationship Id="rId34" Type="http://schemas.openxmlformats.org/officeDocument/2006/relationships/slide" Target="slides/slide19.xml"/><Relationship Id="rId50" Type="http://schemas.openxmlformats.org/officeDocument/2006/relationships/slide" Target="slides/slide35.xml"/><Relationship Id="rId55" Type="http://schemas.openxmlformats.org/officeDocument/2006/relationships/slide" Target="slides/slide40.xml"/><Relationship Id="rId76" Type="http://schemas.openxmlformats.org/officeDocument/2006/relationships/slide" Target="slides/slide61.xml"/><Relationship Id="rId97" Type="http://schemas.openxmlformats.org/officeDocument/2006/relationships/slide" Target="slides/slide82.xml"/><Relationship Id="rId104" Type="http://schemas.openxmlformats.org/officeDocument/2006/relationships/handoutMaster" Target="handoutMasters/handoutMaster1.xml"/><Relationship Id="rId120" Type="http://schemas.openxmlformats.org/officeDocument/2006/relationships/font" Target="fonts/font16.fntdata"/><Relationship Id="rId125" Type="http://schemas.openxmlformats.org/officeDocument/2006/relationships/font" Target="fonts/font21.fntdata"/><Relationship Id="rId141" Type="http://schemas.openxmlformats.org/officeDocument/2006/relationships/font" Target="fonts/font37.fntdata"/><Relationship Id="rId146" Type="http://schemas.openxmlformats.org/officeDocument/2006/relationships/font" Target="fonts/font42.fntdata"/><Relationship Id="rId167"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56.xml"/><Relationship Id="rId92" Type="http://schemas.openxmlformats.org/officeDocument/2006/relationships/slide" Target="slides/slide77.xml"/><Relationship Id="rId162" Type="http://schemas.openxmlformats.org/officeDocument/2006/relationships/font" Target="fonts/font58.fntdata"/><Relationship Id="rId2" Type="http://schemas.openxmlformats.org/officeDocument/2006/relationships/slideMaster" Target="slideMasters/slideMaster2.xml"/><Relationship Id="rId29" Type="http://schemas.openxmlformats.org/officeDocument/2006/relationships/slide" Target="slides/slide14.xml"/><Relationship Id="rId24" Type="http://schemas.openxmlformats.org/officeDocument/2006/relationships/slide" Target="slides/slide9.xml"/><Relationship Id="rId40" Type="http://schemas.openxmlformats.org/officeDocument/2006/relationships/slide" Target="slides/slide25.xml"/><Relationship Id="rId45" Type="http://schemas.openxmlformats.org/officeDocument/2006/relationships/slide" Target="slides/slide30.xml"/><Relationship Id="rId66" Type="http://schemas.openxmlformats.org/officeDocument/2006/relationships/slide" Target="slides/slide51.xml"/><Relationship Id="rId87" Type="http://schemas.openxmlformats.org/officeDocument/2006/relationships/slide" Target="slides/slide72.xml"/><Relationship Id="rId110" Type="http://schemas.openxmlformats.org/officeDocument/2006/relationships/font" Target="fonts/font6.fntdata"/><Relationship Id="rId115" Type="http://schemas.openxmlformats.org/officeDocument/2006/relationships/font" Target="fonts/font11.fntdata"/><Relationship Id="rId131" Type="http://schemas.openxmlformats.org/officeDocument/2006/relationships/font" Target="fonts/font27.fntdata"/><Relationship Id="rId136" Type="http://schemas.openxmlformats.org/officeDocument/2006/relationships/font" Target="fonts/font32.fntdata"/><Relationship Id="rId157" Type="http://schemas.openxmlformats.org/officeDocument/2006/relationships/font" Target="fonts/font53.fntdata"/><Relationship Id="rId61" Type="http://schemas.openxmlformats.org/officeDocument/2006/relationships/slide" Target="slides/slide46.xml"/><Relationship Id="rId82" Type="http://schemas.openxmlformats.org/officeDocument/2006/relationships/slide" Target="slides/slide67.xml"/><Relationship Id="rId152" Type="http://schemas.openxmlformats.org/officeDocument/2006/relationships/font" Target="fonts/font48.fntdata"/><Relationship Id="rId19" Type="http://schemas.openxmlformats.org/officeDocument/2006/relationships/slide" Target="slides/slide4.xml"/><Relationship Id="rId14" Type="http://schemas.openxmlformats.org/officeDocument/2006/relationships/slideMaster" Target="slideMasters/slideMaster14.xml"/><Relationship Id="rId30" Type="http://schemas.openxmlformats.org/officeDocument/2006/relationships/slide" Target="slides/slide15.xml"/><Relationship Id="rId35" Type="http://schemas.openxmlformats.org/officeDocument/2006/relationships/slide" Target="slides/slide20.xml"/><Relationship Id="rId56" Type="http://schemas.openxmlformats.org/officeDocument/2006/relationships/slide" Target="slides/slide41.xml"/><Relationship Id="rId77" Type="http://schemas.openxmlformats.org/officeDocument/2006/relationships/slide" Target="slides/slide62.xml"/><Relationship Id="rId100" Type="http://schemas.openxmlformats.org/officeDocument/2006/relationships/slide" Target="slides/slide85.xml"/><Relationship Id="rId105" Type="http://schemas.openxmlformats.org/officeDocument/2006/relationships/font" Target="fonts/font1.fntdata"/><Relationship Id="rId126" Type="http://schemas.openxmlformats.org/officeDocument/2006/relationships/font" Target="fonts/font22.fntdata"/><Relationship Id="rId147" Type="http://schemas.openxmlformats.org/officeDocument/2006/relationships/font" Target="fonts/font43.fntdata"/><Relationship Id="rId168"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6.xml"/><Relationship Id="rId72" Type="http://schemas.openxmlformats.org/officeDocument/2006/relationships/slide" Target="slides/slide57.xml"/><Relationship Id="rId93" Type="http://schemas.openxmlformats.org/officeDocument/2006/relationships/slide" Target="slides/slide78.xml"/><Relationship Id="rId98" Type="http://schemas.openxmlformats.org/officeDocument/2006/relationships/slide" Target="slides/slide83.xml"/><Relationship Id="rId121" Type="http://schemas.openxmlformats.org/officeDocument/2006/relationships/font" Target="fonts/font17.fntdata"/><Relationship Id="rId142" Type="http://schemas.openxmlformats.org/officeDocument/2006/relationships/font" Target="fonts/font38.fntdata"/><Relationship Id="rId163" Type="http://schemas.openxmlformats.org/officeDocument/2006/relationships/font" Target="fonts/font59.fntdata"/><Relationship Id="rId3" Type="http://schemas.openxmlformats.org/officeDocument/2006/relationships/slideMaster" Target="slideMasters/slideMaster3.xml"/><Relationship Id="rId25" Type="http://schemas.openxmlformats.org/officeDocument/2006/relationships/slide" Target="slides/slide10.xml"/><Relationship Id="rId46" Type="http://schemas.openxmlformats.org/officeDocument/2006/relationships/slide" Target="slides/slide31.xml"/><Relationship Id="rId67" Type="http://schemas.openxmlformats.org/officeDocument/2006/relationships/slide" Target="slides/slide52.xml"/><Relationship Id="rId116" Type="http://schemas.openxmlformats.org/officeDocument/2006/relationships/font" Target="fonts/font12.fntdata"/><Relationship Id="rId137" Type="http://schemas.openxmlformats.org/officeDocument/2006/relationships/font" Target="fonts/font33.fntdata"/><Relationship Id="rId158" Type="http://schemas.openxmlformats.org/officeDocument/2006/relationships/font" Target="fonts/font54.fntdata"/><Relationship Id="rId20" Type="http://schemas.openxmlformats.org/officeDocument/2006/relationships/slide" Target="slides/slide5.xml"/><Relationship Id="rId41" Type="http://schemas.openxmlformats.org/officeDocument/2006/relationships/slide" Target="slides/slide26.xml"/><Relationship Id="rId62" Type="http://schemas.openxmlformats.org/officeDocument/2006/relationships/slide" Target="slides/slide47.xml"/><Relationship Id="rId83" Type="http://schemas.openxmlformats.org/officeDocument/2006/relationships/slide" Target="slides/slide68.xml"/><Relationship Id="rId88" Type="http://schemas.openxmlformats.org/officeDocument/2006/relationships/slide" Target="slides/slide73.xml"/><Relationship Id="rId111" Type="http://schemas.openxmlformats.org/officeDocument/2006/relationships/font" Target="fonts/font7.fntdata"/><Relationship Id="rId132" Type="http://schemas.openxmlformats.org/officeDocument/2006/relationships/font" Target="fonts/font28.fntdata"/><Relationship Id="rId153" Type="http://schemas.openxmlformats.org/officeDocument/2006/relationships/font" Target="fonts/font49.fntdata"/><Relationship Id="rId15" Type="http://schemas.openxmlformats.org/officeDocument/2006/relationships/slideMaster" Target="slideMasters/slideMaster15.xml"/><Relationship Id="rId36" Type="http://schemas.openxmlformats.org/officeDocument/2006/relationships/slide" Target="slides/slide21.xml"/><Relationship Id="rId57" Type="http://schemas.openxmlformats.org/officeDocument/2006/relationships/slide" Target="slides/slide42.xml"/><Relationship Id="rId106" Type="http://schemas.openxmlformats.org/officeDocument/2006/relationships/font" Target="fonts/font2.fntdata"/><Relationship Id="rId127" Type="http://schemas.openxmlformats.org/officeDocument/2006/relationships/font" Target="fonts/font23.fntdata"/><Relationship Id="rId10" Type="http://schemas.openxmlformats.org/officeDocument/2006/relationships/slideMaster" Target="slideMasters/slideMaster10.xml"/><Relationship Id="rId31" Type="http://schemas.openxmlformats.org/officeDocument/2006/relationships/slide" Target="slides/slide16.xml"/><Relationship Id="rId52" Type="http://schemas.openxmlformats.org/officeDocument/2006/relationships/slide" Target="slides/slide37.xml"/><Relationship Id="rId73" Type="http://schemas.openxmlformats.org/officeDocument/2006/relationships/slide" Target="slides/slide58.xml"/><Relationship Id="rId78" Type="http://schemas.openxmlformats.org/officeDocument/2006/relationships/slide" Target="slides/slide63.xml"/><Relationship Id="rId94" Type="http://schemas.openxmlformats.org/officeDocument/2006/relationships/slide" Target="slides/slide79.xml"/><Relationship Id="rId99" Type="http://schemas.openxmlformats.org/officeDocument/2006/relationships/slide" Target="slides/slide84.xml"/><Relationship Id="rId101" Type="http://schemas.openxmlformats.org/officeDocument/2006/relationships/slide" Target="slides/slide86.xml"/><Relationship Id="rId122" Type="http://schemas.openxmlformats.org/officeDocument/2006/relationships/font" Target="fonts/font18.fntdata"/><Relationship Id="rId143" Type="http://schemas.openxmlformats.org/officeDocument/2006/relationships/font" Target="fonts/font39.fntdata"/><Relationship Id="rId148" Type="http://schemas.openxmlformats.org/officeDocument/2006/relationships/font" Target="fonts/font44.fntdata"/><Relationship Id="rId164" Type="http://schemas.openxmlformats.org/officeDocument/2006/relationships/font" Target="fonts/font60.fntdata"/><Relationship Id="rId16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11.xml"/><Relationship Id="rId47" Type="http://schemas.openxmlformats.org/officeDocument/2006/relationships/slide" Target="slides/slide32.xml"/><Relationship Id="rId68" Type="http://schemas.openxmlformats.org/officeDocument/2006/relationships/slide" Target="slides/slide53.xml"/><Relationship Id="rId89" Type="http://schemas.openxmlformats.org/officeDocument/2006/relationships/slide" Target="slides/slide74.xml"/><Relationship Id="rId112" Type="http://schemas.openxmlformats.org/officeDocument/2006/relationships/font" Target="fonts/font8.fntdata"/><Relationship Id="rId133" Type="http://schemas.openxmlformats.org/officeDocument/2006/relationships/font" Target="fonts/font29.fntdata"/><Relationship Id="rId154" Type="http://schemas.openxmlformats.org/officeDocument/2006/relationships/font" Target="fonts/font50.fntdata"/><Relationship Id="rId16" Type="http://schemas.openxmlformats.org/officeDocument/2006/relationships/slide" Target="slides/slide1.xml"/><Relationship Id="rId37" Type="http://schemas.openxmlformats.org/officeDocument/2006/relationships/slide" Target="slides/slide22.xml"/><Relationship Id="rId58" Type="http://schemas.openxmlformats.org/officeDocument/2006/relationships/slide" Target="slides/slide43.xml"/><Relationship Id="rId79" Type="http://schemas.openxmlformats.org/officeDocument/2006/relationships/slide" Target="slides/slide64.xml"/><Relationship Id="rId102" Type="http://schemas.openxmlformats.org/officeDocument/2006/relationships/slide" Target="slides/slide87.xml"/><Relationship Id="rId123" Type="http://schemas.openxmlformats.org/officeDocument/2006/relationships/font" Target="fonts/font19.fntdata"/><Relationship Id="rId144" Type="http://schemas.openxmlformats.org/officeDocument/2006/relationships/font" Target="fonts/font40.fntdata"/><Relationship Id="rId90" Type="http://schemas.openxmlformats.org/officeDocument/2006/relationships/slide" Target="slides/slide75.xml"/><Relationship Id="rId165" Type="http://schemas.openxmlformats.org/officeDocument/2006/relationships/font" Target="fonts/font61.fntdata"/><Relationship Id="rId27" Type="http://schemas.openxmlformats.org/officeDocument/2006/relationships/slide" Target="slides/slide12.xml"/><Relationship Id="rId48" Type="http://schemas.openxmlformats.org/officeDocument/2006/relationships/slide" Target="slides/slide33.xml"/><Relationship Id="rId69" Type="http://schemas.openxmlformats.org/officeDocument/2006/relationships/slide" Target="slides/slide54.xml"/><Relationship Id="rId113" Type="http://schemas.openxmlformats.org/officeDocument/2006/relationships/font" Target="fonts/font9.fntdata"/><Relationship Id="rId134" Type="http://schemas.openxmlformats.org/officeDocument/2006/relationships/font" Target="fonts/font30.fntdata"/><Relationship Id="rId80" Type="http://schemas.openxmlformats.org/officeDocument/2006/relationships/slide" Target="slides/slide65.xml"/><Relationship Id="rId155" Type="http://schemas.openxmlformats.org/officeDocument/2006/relationships/font" Target="fonts/font51.fntdata"/><Relationship Id="rId17" Type="http://schemas.openxmlformats.org/officeDocument/2006/relationships/slide" Target="slides/slide2.xml"/><Relationship Id="rId38" Type="http://schemas.openxmlformats.org/officeDocument/2006/relationships/slide" Target="slides/slide23.xml"/><Relationship Id="rId59" Type="http://schemas.openxmlformats.org/officeDocument/2006/relationships/slide" Target="slides/slide44.xml"/><Relationship Id="rId103" Type="http://schemas.openxmlformats.org/officeDocument/2006/relationships/notesMaster" Target="notesMasters/notesMaster1.xml"/><Relationship Id="rId124" Type="http://schemas.openxmlformats.org/officeDocument/2006/relationships/font" Target="fonts/font20.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740034448818899E-2"/>
          <c:y val="0.12726879285798165"/>
          <c:w val="0.89844746555118116"/>
          <c:h val="0.71898501337373155"/>
        </c:manualLayout>
      </c:layout>
      <c:lineChart>
        <c:grouping val="standard"/>
        <c:varyColors val="0"/>
        <c:dLbls>
          <c:dLblPos val="ctr"/>
          <c:showLegendKey val="0"/>
          <c:showVal val="1"/>
          <c:showCatName val="0"/>
          <c:showSerName val="0"/>
          <c:showPercent val="0"/>
          <c:showBubbleSize val="0"/>
        </c:dLbls>
        <c:marker val="1"/>
        <c:smooth val="0"/>
        <c:axId val="132751544"/>
        <c:axId val="132749976"/>
      </c:lineChart>
      <c:catAx>
        <c:axId val="132751544"/>
        <c:scaling>
          <c:orientation val="minMax"/>
        </c:scaling>
        <c:delete val="1"/>
        <c:axPos val="b"/>
        <c:numFmt formatCode="General" sourceLinked="1"/>
        <c:majorTickMark val="none"/>
        <c:minorTickMark val="none"/>
        <c:tickLblPos val="nextTo"/>
        <c:crossAx val="132749976"/>
        <c:crosses val="autoZero"/>
        <c:auto val="1"/>
        <c:lblAlgn val="ctr"/>
        <c:lblOffset val="100"/>
        <c:noMultiLvlLbl val="0"/>
      </c:catAx>
      <c:valAx>
        <c:axId val="132749976"/>
        <c:scaling>
          <c:orientation val="minMax"/>
        </c:scaling>
        <c:delete val="1"/>
        <c:axPos val="l"/>
        <c:numFmt formatCode="General" sourceLinked="1"/>
        <c:majorTickMark val="none"/>
        <c:minorTickMark val="none"/>
        <c:tickLblPos val="nextTo"/>
        <c:crossAx val="13275154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02915846456693E-2"/>
          <c:y val="1.7575724804642916E-2"/>
          <c:w val="0.97972084153543304"/>
          <c:h val="0.76748654235442038"/>
        </c:manualLayout>
      </c:layout>
      <c:lineChart>
        <c:grouping val="stacked"/>
        <c:varyColors val="0"/>
        <c:ser>
          <c:idx val="0"/>
          <c:order val="0"/>
          <c:tx>
            <c:strRef>
              <c:f>Sheet1!$B$1</c:f>
              <c:strCache>
                <c:ptCount val="1"/>
                <c:pt idx="0">
                  <c:v>Certificate</c:v>
                </c:pt>
              </c:strCache>
            </c:strRef>
          </c:tx>
          <c:spPr>
            <a:ln w="28575" cap="rnd">
              <a:solidFill>
                <a:schemeClr val="accent1"/>
              </a:solidFill>
              <a:prstDash val="sysDash"/>
              <a:round/>
              <a:headEnd w="lg" len="lg"/>
            </a:ln>
            <a:effectLst/>
          </c:spPr>
          <c:marker>
            <c:symbol val="circle"/>
            <c:size val="5"/>
            <c:spPr>
              <a:solidFill>
                <a:schemeClr val="accent1"/>
              </a:solidFill>
              <a:ln w="101600">
                <a:solidFill>
                  <a:schemeClr val="accent1"/>
                </a:solidFill>
              </a:ln>
              <a:effectLst/>
            </c:spPr>
          </c:marker>
          <c:dLbls>
            <c:spPr>
              <a:noFill/>
              <a:ln>
                <a:noFill/>
              </a:ln>
              <a:effectLst/>
            </c:spPr>
            <c:txPr>
              <a:bodyPr rot="0" spcFirstLastPara="1" vertOverflow="ellipsis" vert="horz" wrap="square" anchor="ctr" anchorCtr="1"/>
              <a:lstStyle/>
              <a:p>
                <a:pPr>
                  <a:defRPr sz="2000" b="1" i="0" u="none" strike="noStrike" kern="1200" baseline="0">
                    <a:solidFill>
                      <a:schemeClr val="tx1">
                        <a:lumMod val="75000"/>
                        <a:lumOff val="25000"/>
                      </a:schemeClr>
                    </a:solidFill>
                    <a:latin typeface="TH SarabunPSK" panose="020B0500040200020003" pitchFamily="34" charset="-34"/>
                    <a:ea typeface="+mn-ea"/>
                    <a:cs typeface="TH SarabunPSK" panose="020B0500040200020003" pitchFamily="34" charset="-34"/>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Sheet1!$A$2:$A$7</c:f>
              <c:numCache>
                <c:formatCode>General</c:formatCode>
                <c:ptCount val="6"/>
                <c:pt idx="0">
                  <c:v>2559</c:v>
                </c:pt>
                <c:pt idx="1">
                  <c:v>2560</c:v>
                </c:pt>
                <c:pt idx="2">
                  <c:v>2561</c:v>
                </c:pt>
                <c:pt idx="3">
                  <c:v>2562</c:v>
                </c:pt>
                <c:pt idx="4">
                  <c:v>2563</c:v>
                </c:pt>
                <c:pt idx="5">
                  <c:v>2564</c:v>
                </c:pt>
              </c:numCache>
            </c:numRef>
          </c:cat>
          <c:val>
            <c:numRef>
              <c:f>Sheet1!$B$2:$B$7</c:f>
              <c:numCache>
                <c:formatCode>#,##0</c:formatCode>
                <c:ptCount val="6"/>
                <c:pt idx="0">
                  <c:v>11000</c:v>
                </c:pt>
                <c:pt idx="1">
                  <c:v>25000</c:v>
                </c:pt>
                <c:pt idx="2">
                  <c:v>50000</c:v>
                </c:pt>
                <c:pt idx="3">
                  <c:v>120000</c:v>
                </c:pt>
                <c:pt idx="4">
                  <c:v>250000</c:v>
                </c:pt>
                <c:pt idx="5">
                  <c:v>455487</c:v>
                </c:pt>
              </c:numCache>
            </c:numRef>
          </c:val>
          <c:smooth val="0"/>
          <c:extLst>
            <c:ext xmlns:c16="http://schemas.microsoft.com/office/drawing/2014/chart" uri="{C3380CC4-5D6E-409C-BE32-E72D297353CC}">
              <c16:uniqueId val="{00000000-AB2F-40D1-B32D-9867EF794B92}"/>
            </c:ext>
          </c:extLst>
        </c:ser>
        <c:ser>
          <c:idx val="1"/>
          <c:order val="1"/>
          <c:tx>
            <c:strRef>
              <c:f>Sheet1!$C$1</c:f>
              <c:strCache>
                <c:ptCount val="1"/>
                <c:pt idx="0">
                  <c:v>Learner</c:v>
                </c:pt>
              </c:strCache>
            </c:strRef>
          </c:tx>
          <c:spPr>
            <a:ln w="31750" cap="rnd">
              <a:solidFill>
                <a:schemeClr val="accent2"/>
              </a:solidFill>
              <a:prstDash val="sysDash"/>
              <a:round/>
              <a:tailEnd w="lg" len="lg"/>
            </a:ln>
            <a:effectLst/>
          </c:spPr>
          <c:marker>
            <c:symbol val="circle"/>
            <c:size val="5"/>
            <c:spPr>
              <a:solidFill>
                <a:schemeClr val="accent2"/>
              </a:solidFill>
              <a:ln w="101600">
                <a:solidFill>
                  <a:schemeClr val="accent2"/>
                </a:solidFill>
              </a:ln>
              <a:effectLst/>
            </c:spPr>
          </c:marker>
          <c:dLbls>
            <c:spPr>
              <a:noFill/>
              <a:ln>
                <a:noFill/>
              </a:ln>
              <a:effectLst/>
            </c:spPr>
            <c:txPr>
              <a:bodyPr rot="0" spcFirstLastPara="1" vertOverflow="ellipsis" vert="horz" wrap="square" anchor="ctr" anchorCtr="1"/>
              <a:lstStyle/>
              <a:p>
                <a:pPr>
                  <a:defRPr sz="2000" b="1" i="0" u="none" strike="noStrike" kern="1200" baseline="0">
                    <a:solidFill>
                      <a:schemeClr val="tx1">
                        <a:lumMod val="75000"/>
                        <a:lumOff val="25000"/>
                      </a:schemeClr>
                    </a:solidFill>
                    <a:latin typeface="TH SarabunPSK" panose="020B0500040200020003" pitchFamily="34" charset="-34"/>
                    <a:ea typeface="+mn-ea"/>
                    <a:cs typeface="TH SarabunPSK" panose="020B0500040200020003" pitchFamily="34" charset="-34"/>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Sheet1!$A$2:$A$7</c:f>
              <c:numCache>
                <c:formatCode>General</c:formatCode>
                <c:ptCount val="6"/>
                <c:pt idx="0">
                  <c:v>2559</c:v>
                </c:pt>
                <c:pt idx="1">
                  <c:v>2560</c:v>
                </c:pt>
                <c:pt idx="2">
                  <c:v>2561</c:v>
                </c:pt>
                <c:pt idx="3">
                  <c:v>2562</c:v>
                </c:pt>
                <c:pt idx="4">
                  <c:v>2563</c:v>
                </c:pt>
                <c:pt idx="5">
                  <c:v>2564</c:v>
                </c:pt>
              </c:numCache>
            </c:numRef>
          </c:cat>
          <c:val>
            <c:numRef>
              <c:f>Sheet1!$C$2:$C$7</c:f>
              <c:numCache>
                <c:formatCode>#,##0</c:formatCode>
                <c:ptCount val="6"/>
                <c:pt idx="0">
                  <c:v>80000</c:v>
                </c:pt>
                <c:pt idx="1">
                  <c:v>150000</c:v>
                </c:pt>
                <c:pt idx="2">
                  <c:v>220000</c:v>
                </c:pt>
                <c:pt idx="3">
                  <c:v>320000</c:v>
                </c:pt>
                <c:pt idx="4">
                  <c:v>600000</c:v>
                </c:pt>
                <c:pt idx="5">
                  <c:v>892373</c:v>
                </c:pt>
              </c:numCache>
            </c:numRef>
          </c:val>
          <c:smooth val="0"/>
          <c:extLst>
            <c:ext xmlns:c16="http://schemas.microsoft.com/office/drawing/2014/chart" uri="{C3380CC4-5D6E-409C-BE32-E72D297353CC}">
              <c16:uniqueId val="{00000001-AB2F-40D1-B32D-9867EF794B92}"/>
            </c:ext>
          </c:extLst>
        </c:ser>
        <c:dLbls>
          <c:dLblPos val="t"/>
          <c:showLegendKey val="0"/>
          <c:showVal val="1"/>
          <c:showCatName val="0"/>
          <c:showSerName val="0"/>
          <c:showPercent val="0"/>
          <c:showBubbleSize val="0"/>
        </c:dLbls>
        <c:marker val="1"/>
        <c:smooth val="0"/>
        <c:axId val="1023011119"/>
        <c:axId val="749127055"/>
      </c:lineChart>
      <c:catAx>
        <c:axId val="10230111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TH SarabunPSK" panose="020B0500040200020003" pitchFamily="34" charset="-34"/>
                <a:ea typeface="+mn-ea"/>
                <a:cs typeface="TH SarabunPSK" panose="020B0500040200020003" pitchFamily="34" charset="-34"/>
              </a:defRPr>
            </a:pPr>
            <a:endParaRPr lang="en-US"/>
          </a:p>
        </c:txPr>
        <c:crossAx val="749127055"/>
        <c:crosses val="autoZero"/>
        <c:auto val="1"/>
        <c:lblAlgn val="ctr"/>
        <c:lblOffset val="100"/>
        <c:noMultiLvlLbl val="0"/>
      </c:catAx>
      <c:valAx>
        <c:axId val="749127055"/>
        <c:scaling>
          <c:orientation val="minMax"/>
          <c:min val="100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023011119"/>
        <c:crosses val="autoZero"/>
        <c:crossBetween val="between"/>
      </c:valAx>
      <c:spPr>
        <a:noFill/>
        <a:ln>
          <a:noFill/>
        </a:ln>
        <a:effectLst/>
      </c:spPr>
    </c:plotArea>
    <c:legend>
      <c:legendPos val="b"/>
      <c:layout>
        <c:manualLayout>
          <c:xMode val="edge"/>
          <c:yMode val="edge"/>
          <c:x val="0.39878863188976371"/>
          <c:y val="0.87521358411915373"/>
          <c:w val="0.23796960224258476"/>
          <c:h val="7.1842296253438492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TH SarabunPSK" panose="020B0500040200020003" pitchFamily="34" charset="-34"/>
              <a:ea typeface="+mn-ea"/>
              <a:cs typeface="TH SarabunPSK" panose="020B0500040200020003" pitchFamily="34" charset="-34"/>
            </a:defRPr>
          </a:pPr>
          <a:endParaRPr lang="en-US"/>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b="1">
          <a:latin typeface="TH SarabunPSK" panose="020B0500040200020003" pitchFamily="34" charset="-34"/>
          <a:cs typeface="TH SarabunPSK" panose="020B0500040200020003" pitchFamily="34" charset="-34"/>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5">
                <a:lumMod val="20000"/>
                <a:lumOff val="80000"/>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3A5166"/>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Sheet1!$A$2:$A$14</c:f>
              <c:strCache>
                <c:ptCount val="13"/>
                <c:pt idx="0">
                  <c:v>ทักษะชีวิตและการพัฒนาตนเอง</c:v>
                </c:pt>
                <c:pt idx="1">
                  <c:v>เกษตรและสิ่งแวดล้อม</c:v>
                </c:pt>
                <c:pt idx="2">
                  <c:v>ศิลปวัฒนธรรมและศาสนา</c:v>
                </c:pt>
                <c:pt idx="3">
                  <c:v>ภาษาและการสื่อสาร</c:v>
                </c:pt>
                <c:pt idx="4">
                  <c:v>สังคม การเมืองการปกครอง</c:v>
                </c:pt>
                <c:pt idx="5">
                  <c:v>ธุรกิจและการบริหารจัดการ</c:v>
                </c:pt>
                <c:pt idx="6">
                  <c:v>การศึกษาและการฝึกอบรม</c:v>
                </c:pt>
                <c:pt idx="7">
                  <c:v>วิศวกรรมและสถาปัตยกรรม</c:v>
                </c:pt>
                <c:pt idx="8">
                  <c:v>คอมพิวเตอร์และเทคโนโลยี</c:v>
                </c:pt>
                <c:pt idx="9">
                  <c:v>คณิตศาสตร์และวิทยาศาสตร์</c:v>
                </c:pt>
                <c:pt idx="10">
                  <c:v>สุขภาพและการแพทย์</c:v>
                </c:pt>
                <c:pt idx="11">
                  <c:v>อาหารและโภชนาการ</c:v>
                </c:pt>
                <c:pt idx="12">
                  <c:v>อื่นๆ</c:v>
                </c:pt>
              </c:strCache>
            </c:strRef>
          </c:cat>
          <c:val>
            <c:numRef>
              <c:f>Sheet1!$B$2:$B$14</c:f>
              <c:numCache>
                <c:formatCode>General</c:formatCode>
                <c:ptCount val="13"/>
                <c:pt idx="0">
                  <c:v>39</c:v>
                </c:pt>
                <c:pt idx="1">
                  <c:v>29</c:v>
                </c:pt>
                <c:pt idx="2">
                  <c:v>27</c:v>
                </c:pt>
                <c:pt idx="3">
                  <c:v>39</c:v>
                </c:pt>
                <c:pt idx="4">
                  <c:v>26</c:v>
                </c:pt>
                <c:pt idx="5">
                  <c:v>73</c:v>
                </c:pt>
                <c:pt idx="6">
                  <c:v>62</c:v>
                </c:pt>
                <c:pt idx="7">
                  <c:v>19</c:v>
                </c:pt>
                <c:pt idx="8">
                  <c:v>116</c:v>
                </c:pt>
                <c:pt idx="9">
                  <c:v>16</c:v>
                </c:pt>
                <c:pt idx="10">
                  <c:v>46</c:v>
                </c:pt>
                <c:pt idx="11">
                  <c:v>6</c:v>
                </c:pt>
                <c:pt idx="12">
                  <c:v>29</c:v>
                </c:pt>
              </c:numCache>
            </c:numRef>
          </c:val>
          <c:extLst>
            <c:ext xmlns:c16="http://schemas.microsoft.com/office/drawing/2014/chart" uri="{C3380CC4-5D6E-409C-BE32-E72D297353CC}">
              <c16:uniqueId val="{00000000-5EB1-4D9F-9A5A-91F9C363333C}"/>
            </c:ext>
          </c:extLst>
        </c:ser>
        <c:dLbls>
          <c:dLblPos val="inEnd"/>
          <c:showLegendKey val="0"/>
          <c:showVal val="1"/>
          <c:showCatName val="0"/>
          <c:showSerName val="0"/>
          <c:showPercent val="0"/>
          <c:showBubbleSize val="0"/>
        </c:dLbls>
        <c:gapWidth val="29"/>
        <c:axId val="214677592"/>
        <c:axId val="214676024"/>
      </c:barChart>
      <c:catAx>
        <c:axId val="214677592"/>
        <c:scaling>
          <c:orientation val="minMax"/>
        </c:scaling>
        <c:delete val="0"/>
        <c:axPos val="l"/>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400" b="1" i="0" u="none" strike="noStrike" kern="1200" cap="all" baseline="0">
                <a:solidFill>
                  <a:schemeClr val="tx1"/>
                </a:solidFill>
                <a:latin typeface="RSU" panose="02000506040000020003" pitchFamily="2" charset="-34"/>
                <a:ea typeface="+mn-ea"/>
                <a:cs typeface="RSU" panose="02000506040000020003" pitchFamily="2" charset="-34"/>
              </a:defRPr>
            </a:pPr>
            <a:endParaRPr lang="en-US"/>
          </a:p>
        </c:txPr>
        <c:crossAx val="214676024"/>
        <c:crosses val="autoZero"/>
        <c:auto val="1"/>
        <c:lblAlgn val="ctr"/>
        <c:lblOffset val="100"/>
        <c:noMultiLvlLbl val="0"/>
      </c:catAx>
      <c:valAx>
        <c:axId val="214676024"/>
        <c:scaling>
          <c:orientation val="minMax"/>
        </c:scaling>
        <c:delete val="0"/>
        <c:axPos val="b"/>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prstDash val="sys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accent6">
                    <a:lumMod val="75000"/>
                  </a:schemeClr>
                </a:solidFill>
                <a:latin typeface="+mn-lt"/>
                <a:ea typeface="+mn-ea"/>
                <a:cs typeface="+mn-cs"/>
              </a:defRPr>
            </a:pPr>
            <a:endParaRPr lang="en-US"/>
          </a:p>
        </c:txPr>
        <c:crossAx val="21467759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accent6">
                <a:lumMod val="75000"/>
              </a:schemeClr>
            </a:solidFill>
            <a:ln w="9525" cap="flat" cmpd="sng" algn="ctr">
              <a:noFill/>
              <a:round/>
            </a:ln>
            <a:effectLst/>
          </c:spPr>
          <c:invertIfNegative val="0"/>
          <c:dPt>
            <c:idx val="0"/>
            <c:invertIfNegative val="0"/>
            <c:bubble3D val="0"/>
            <c:spPr>
              <a:solidFill>
                <a:srgbClr val="F27244"/>
              </a:solidFill>
              <a:ln w="9525" cap="flat" cmpd="sng" algn="ctr">
                <a:noFill/>
                <a:round/>
              </a:ln>
              <a:effectLst/>
            </c:spPr>
            <c:extLst>
              <c:ext xmlns:c16="http://schemas.microsoft.com/office/drawing/2014/chart" uri="{C3380CC4-5D6E-409C-BE32-E72D297353CC}">
                <c16:uniqueId val="{0000000F-3638-4156-8363-26176AB849B4}"/>
              </c:ext>
            </c:extLst>
          </c:dPt>
          <c:dPt>
            <c:idx val="1"/>
            <c:invertIfNegative val="0"/>
            <c:bubble3D val="0"/>
            <c:spPr>
              <a:solidFill>
                <a:srgbClr val="F27244"/>
              </a:solidFill>
              <a:ln w="9525" cap="flat" cmpd="sng" algn="ctr">
                <a:noFill/>
                <a:round/>
              </a:ln>
              <a:effectLst/>
            </c:spPr>
            <c:extLst>
              <c:ext xmlns:c16="http://schemas.microsoft.com/office/drawing/2014/chart" uri="{C3380CC4-5D6E-409C-BE32-E72D297353CC}">
                <c16:uniqueId val="{0000000E-3638-4156-8363-26176AB849B4}"/>
              </c:ext>
            </c:extLst>
          </c:dPt>
          <c:dPt>
            <c:idx val="2"/>
            <c:invertIfNegative val="0"/>
            <c:bubble3D val="0"/>
            <c:spPr>
              <a:solidFill>
                <a:srgbClr val="F27244"/>
              </a:solidFill>
              <a:ln w="9525" cap="flat" cmpd="sng" algn="ctr">
                <a:noFill/>
                <a:round/>
              </a:ln>
              <a:effectLst/>
            </c:spPr>
            <c:extLst>
              <c:ext xmlns:c16="http://schemas.microsoft.com/office/drawing/2014/chart" uri="{C3380CC4-5D6E-409C-BE32-E72D297353CC}">
                <c16:uniqueId val="{0000000D-3638-4156-8363-26176AB849B4}"/>
              </c:ext>
            </c:extLst>
          </c:dPt>
          <c:dPt>
            <c:idx val="3"/>
            <c:invertIfNegative val="0"/>
            <c:bubble3D val="0"/>
            <c:spPr>
              <a:solidFill>
                <a:srgbClr val="F27244"/>
              </a:solidFill>
              <a:ln w="9525" cap="flat" cmpd="sng" algn="ctr">
                <a:noFill/>
                <a:round/>
              </a:ln>
              <a:effectLst/>
            </c:spPr>
            <c:extLst>
              <c:ext xmlns:c16="http://schemas.microsoft.com/office/drawing/2014/chart" uri="{C3380CC4-5D6E-409C-BE32-E72D297353CC}">
                <c16:uniqueId val="{00000001-3638-4156-8363-26176AB849B4}"/>
              </c:ext>
            </c:extLst>
          </c:dPt>
          <c:dPt>
            <c:idx val="4"/>
            <c:invertIfNegative val="0"/>
            <c:bubble3D val="0"/>
            <c:spPr>
              <a:solidFill>
                <a:srgbClr val="F27244"/>
              </a:solidFill>
              <a:ln w="9525" cap="flat" cmpd="sng" algn="ctr">
                <a:noFill/>
                <a:round/>
              </a:ln>
              <a:effectLst/>
            </c:spPr>
            <c:extLst>
              <c:ext xmlns:c16="http://schemas.microsoft.com/office/drawing/2014/chart" uri="{C3380CC4-5D6E-409C-BE32-E72D297353CC}">
                <c16:uniqueId val="{00000003-3638-4156-8363-26176AB849B4}"/>
              </c:ext>
            </c:extLst>
          </c:dPt>
          <c:dPt>
            <c:idx val="5"/>
            <c:invertIfNegative val="0"/>
            <c:bubble3D val="0"/>
            <c:spPr>
              <a:solidFill>
                <a:srgbClr val="F27244"/>
              </a:solidFill>
              <a:ln w="9525" cap="flat" cmpd="sng" algn="ctr">
                <a:noFill/>
                <a:round/>
              </a:ln>
              <a:effectLst/>
            </c:spPr>
            <c:extLst>
              <c:ext xmlns:c16="http://schemas.microsoft.com/office/drawing/2014/chart" uri="{C3380CC4-5D6E-409C-BE32-E72D297353CC}">
                <c16:uniqueId val="{0000000C-3638-4156-8363-26176AB849B4}"/>
              </c:ext>
            </c:extLst>
          </c:dPt>
          <c:dPt>
            <c:idx val="6"/>
            <c:invertIfNegative val="0"/>
            <c:bubble3D val="0"/>
            <c:spPr>
              <a:solidFill>
                <a:srgbClr val="F27244"/>
              </a:solidFill>
              <a:ln w="9525" cap="flat" cmpd="sng" algn="ctr">
                <a:noFill/>
                <a:round/>
              </a:ln>
              <a:effectLst/>
            </c:spPr>
            <c:extLst>
              <c:ext xmlns:c16="http://schemas.microsoft.com/office/drawing/2014/chart" uri="{C3380CC4-5D6E-409C-BE32-E72D297353CC}">
                <c16:uniqueId val="{00000005-3638-4156-8363-26176AB849B4}"/>
              </c:ext>
            </c:extLst>
          </c:dPt>
          <c:dPt>
            <c:idx val="7"/>
            <c:invertIfNegative val="0"/>
            <c:bubble3D val="0"/>
            <c:spPr>
              <a:solidFill>
                <a:srgbClr val="F27244"/>
              </a:solidFill>
              <a:ln w="9525" cap="flat" cmpd="sng" algn="ctr">
                <a:noFill/>
                <a:round/>
              </a:ln>
              <a:effectLst/>
            </c:spPr>
            <c:extLst>
              <c:ext xmlns:c16="http://schemas.microsoft.com/office/drawing/2014/chart" uri="{C3380CC4-5D6E-409C-BE32-E72D297353CC}">
                <c16:uniqueId val="{00000007-3638-4156-8363-26176AB849B4}"/>
              </c:ext>
            </c:extLst>
          </c:dPt>
          <c:dPt>
            <c:idx val="8"/>
            <c:invertIfNegative val="0"/>
            <c:bubble3D val="0"/>
            <c:spPr>
              <a:solidFill>
                <a:srgbClr val="F27244"/>
              </a:solidFill>
              <a:ln w="9525" cap="flat" cmpd="sng" algn="ctr">
                <a:noFill/>
                <a:round/>
              </a:ln>
              <a:effectLst/>
            </c:spPr>
            <c:extLst>
              <c:ext xmlns:c16="http://schemas.microsoft.com/office/drawing/2014/chart" uri="{C3380CC4-5D6E-409C-BE32-E72D297353CC}">
                <c16:uniqueId val="{0000000B-3638-4156-8363-26176AB849B4}"/>
              </c:ext>
            </c:extLst>
          </c:dPt>
          <c:dPt>
            <c:idx val="9"/>
            <c:invertIfNegative val="0"/>
            <c:bubble3D val="0"/>
            <c:spPr>
              <a:solidFill>
                <a:srgbClr val="F27244"/>
              </a:solidFill>
              <a:ln w="9525" cap="flat" cmpd="sng" algn="ctr">
                <a:noFill/>
                <a:round/>
              </a:ln>
              <a:effectLst/>
            </c:spPr>
            <c:extLst>
              <c:ext xmlns:c16="http://schemas.microsoft.com/office/drawing/2014/chart" uri="{C3380CC4-5D6E-409C-BE32-E72D297353CC}">
                <c16:uniqueId val="{00000009-3638-4156-8363-26176AB849B4}"/>
              </c:ext>
            </c:extLst>
          </c:dPt>
          <c:dLbls>
            <c:dLbl>
              <c:idx val="1"/>
              <c:tx>
                <c:rich>
                  <a:bodyPr/>
                  <a:lstStyle/>
                  <a:p>
                    <a:fld id="{E4911C42-4332-4D2A-9D56-8B8568545B5C}" type="VALUE">
                      <a:rPr lang="en-US" smtClean="0"/>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3638-4156-8363-26176AB849B4}"/>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TH SarabunPSK" panose="020B0500040200020003" pitchFamily="34" charset="-34"/>
                    <a:ea typeface="+mn-ea"/>
                    <a:cs typeface="TH SarabunPSK" panose="020B0500040200020003" pitchFamily="34" charset="-34"/>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Sheet1!$A$2:$A$11</c:f>
              <c:strCache>
                <c:ptCount val="10"/>
                <c:pt idx="0">
                  <c:v>อันดับ 10 CMU027 การสร้างความรู้สึกดีให้ตนเอง</c:v>
                </c:pt>
                <c:pt idx="1">
                  <c:v>อันดับ 9 SWU011 การออกแบบ Infographic</c:v>
                </c:pt>
                <c:pt idx="2">
                  <c:v>อันดับ 8 UP002 ภาษาอังกฤษเตรียมพร้อม</c:v>
                </c:pt>
                <c:pt idx="3">
                  <c:v>อันดับ 7 CMU007 จิตวิทยากับ ชีวิตประจำวัน</c:v>
                </c:pt>
                <c:pt idx="4">
                  <c:v>อันดับ 6 CMU029 จิตวิทยาประยุกต์ในการทำงาน เพื่อความสำเร็จ ความสุข และความมั่งคั่ง</c:v>
                </c:pt>
                <c:pt idx="5">
                  <c:v>อันดับ 5 BRU001 ภาษาอังกฤษพื้นฐาน</c:v>
                </c:pt>
                <c:pt idx="6">
                  <c:v>อันดับ 4 PSU014 ภาษาเกาหลี 1-2</c:v>
                </c:pt>
                <c:pt idx="7">
                  <c:v>อันดับ 3 RSU005 เทคโนโลยี บล็อกเชนและ บิทคอยน์</c:v>
                </c:pt>
                <c:pt idx="8">
                  <c:v>อันดับ 2 SWU013 จิตวิทยาข้ามวัฒนธรรมในที่ทำงาน</c:v>
                </c:pt>
                <c:pt idx="9">
                  <c:v>อันดับ 1 CMU018 ภาษาอังกฤษเพื่อการสื่อสาร</c:v>
                </c:pt>
              </c:strCache>
            </c:strRef>
          </c:cat>
          <c:val>
            <c:numRef>
              <c:f>Sheet1!$B$2:$B$11</c:f>
              <c:numCache>
                <c:formatCode>#,##0</c:formatCode>
                <c:ptCount val="10"/>
                <c:pt idx="0">
                  <c:v>24110</c:v>
                </c:pt>
                <c:pt idx="1">
                  <c:v>35575</c:v>
                </c:pt>
                <c:pt idx="2">
                  <c:v>39082</c:v>
                </c:pt>
                <c:pt idx="3">
                  <c:v>42391</c:v>
                </c:pt>
                <c:pt idx="4">
                  <c:v>43974</c:v>
                </c:pt>
                <c:pt idx="5">
                  <c:v>45734</c:v>
                </c:pt>
                <c:pt idx="6">
                  <c:v>47724</c:v>
                </c:pt>
                <c:pt idx="7">
                  <c:v>50906</c:v>
                </c:pt>
                <c:pt idx="8">
                  <c:v>55077</c:v>
                </c:pt>
                <c:pt idx="9">
                  <c:v>124283</c:v>
                </c:pt>
              </c:numCache>
            </c:numRef>
          </c:val>
          <c:extLst>
            <c:ext xmlns:c16="http://schemas.microsoft.com/office/drawing/2014/chart" uri="{C3380CC4-5D6E-409C-BE32-E72D297353CC}">
              <c16:uniqueId val="{0000000A-3638-4156-8363-26176AB849B4}"/>
            </c:ext>
          </c:extLst>
        </c:ser>
        <c:dLbls>
          <c:dLblPos val="inEnd"/>
          <c:showLegendKey val="0"/>
          <c:showVal val="1"/>
          <c:showCatName val="0"/>
          <c:showSerName val="0"/>
          <c:showPercent val="0"/>
          <c:showBubbleSize val="0"/>
        </c:dLbls>
        <c:gapWidth val="49"/>
        <c:overlap val="-3"/>
        <c:axId val="214672104"/>
        <c:axId val="214674064"/>
      </c:barChart>
      <c:catAx>
        <c:axId val="214672104"/>
        <c:scaling>
          <c:orientation val="minMax"/>
        </c:scaling>
        <c:delete val="0"/>
        <c:axPos val="l"/>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200" b="0" i="0" u="none" strike="noStrike" kern="1200" cap="all" baseline="0">
                <a:solidFill>
                  <a:schemeClr val="tx1"/>
                </a:solidFill>
                <a:latin typeface="RSU" panose="02000506040000020003" pitchFamily="2" charset="-34"/>
                <a:ea typeface="+mn-ea"/>
                <a:cs typeface="RSU" panose="02000506040000020003" pitchFamily="2" charset="-34"/>
              </a:defRPr>
            </a:pPr>
            <a:endParaRPr lang="en-US"/>
          </a:p>
        </c:txPr>
        <c:crossAx val="214674064"/>
        <c:crosses val="autoZero"/>
        <c:auto val="1"/>
        <c:lblAlgn val="ctr"/>
        <c:lblOffset val="100"/>
        <c:noMultiLvlLbl val="0"/>
      </c:catAx>
      <c:valAx>
        <c:axId val="214674064"/>
        <c:scaling>
          <c:orientation val="minMax"/>
        </c:scaling>
        <c:delete val="0"/>
        <c:axPos val="b"/>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solidFill>
                <a:latin typeface="TH SarabunPSK" panose="020B0500040200020003" pitchFamily="34" charset="-34"/>
                <a:ea typeface="+mn-ea"/>
                <a:cs typeface="TH SarabunPSK" panose="020B0500040200020003" pitchFamily="34" charset="-34"/>
              </a:defRPr>
            </a:pPr>
            <a:endParaRPr lang="en-US"/>
          </a:p>
        </c:txPr>
        <c:crossAx val="21467210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1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7BA42D-D271-4748-8299-F1A00865897A}"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en-US"/>
        </a:p>
      </dgm:t>
    </dgm:pt>
    <dgm:pt modelId="{F6D825AB-E80C-4432-9E9D-78EDED0B61F6}">
      <dgm:prSet phldrT="[Text]" custT="1"/>
      <dgm:spPr/>
      <dgm:t>
        <a:bodyPr/>
        <a:lstStyle/>
        <a:p>
          <a:r>
            <a:rPr lang="en-US" sz="4000" b="0" i="0" dirty="0">
              <a:latin typeface="RSU" panose="02000506040000020003" pitchFamily="2" charset="-34"/>
              <a:cs typeface="RSU" panose="02000506040000020003" pitchFamily="2" charset="-34"/>
            </a:rPr>
            <a:t>Formative </a:t>
          </a:r>
          <a:br>
            <a:rPr lang="en-US" sz="4000" b="0" i="0" dirty="0">
              <a:latin typeface="RSU" panose="02000506040000020003" pitchFamily="2" charset="-34"/>
              <a:cs typeface="RSU" panose="02000506040000020003" pitchFamily="2" charset="-34"/>
            </a:rPr>
          </a:br>
          <a:r>
            <a:rPr lang="en-US" sz="4000" b="0" i="0" dirty="0">
              <a:latin typeface="RSU" panose="02000506040000020003" pitchFamily="2" charset="-34"/>
              <a:cs typeface="RSU" panose="02000506040000020003" pitchFamily="2" charset="-34"/>
            </a:rPr>
            <a:t>Evaluation </a:t>
          </a:r>
        </a:p>
      </dgm:t>
    </dgm:pt>
    <dgm:pt modelId="{9524E4A1-84BF-4443-8B56-04CC57B42D18}" type="parTrans" cxnId="{553E6711-C919-479A-8305-7D47081AFAB5}">
      <dgm:prSet/>
      <dgm:spPr/>
      <dgm:t>
        <a:bodyPr/>
        <a:lstStyle/>
        <a:p>
          <a:endParaRPr lang="en-US"/>
        </a:p>
      </dgm:t>
    </dgm:pt>
    <dgm:pt modelId="{F1D68670-8FF1-4825-B073-3D34A2BDBC86}" type="sibTrans" cxnId="{553E6711-C919-479A-8305-7D47081AFAB5}">
      <dgm:prSet/>
      <dgm:spPr/>
      <dgm:t>
        <a:bodyPr/>
        <a:lstStyle/>
        <a:p>
          <a:endParaRPr lang="en-US"/>
        </a:p>
      </dgm:t>
    </dgm:pt>
    <dgm:pt modelId="{34A7714C-51DE-43B4-820D-E216CA117CD0}">
      <dgm:prSet phldrT="[Text]" custT="1"/>
      <dgm:spPr/>
      <dgm:t>
        <a:bodyPr/>
        <a:lstStyle/>
        <a:p>
          <a:r>
            <a:rPr lang="en-US" sz="4000" b="0" i="0" dirty="0">
              <a:latin typeface="RSU" panose="02000506040000020003" pitchFamily="2" charset="-34"/>
              <a:cs typeface="RSU" panose="02000506040000020003" pitchFamily="2" charset="-34"/>
            </a:rPr>
            <a:t>Summativ</a:t>
          </a:r>
          <a:r>
            <a:rPr lang="en-US" sz="4000" b="0" i="0" dirty="0">
              <a:latin typeface="TH Sarabun New" panose="020B0500040200020003" pitchFamily="34" charset="-34"/>
              <a:cs typeface="TH Sarabun New" panose="020B0500040200020003" pitchFamily="34" charset="-34"/>
            </a:rPr>
            <a:t>e</a:t>
          </a:r>
          <a:r>
            <a:rPr lang="en-US" sz="4000" b="0" i="0" dirty="0">
              <a:latin typeface="RSU" panose="02000506040000020003" pitchFamily="2" charset="-34"/>
              <a:cs typeface="RSU" panose="02000506040000020003" pitchFamily="2" charset="-34"/>
            </a:rPr>
            <a:t> Evaluation</a:t>
          </a:r>
        </a:p>
      </dgm:t>
    </dgm:pt>
    <dgm:pt modelId="{B489F6A5-7FCF-4CAF-BA6A-B2FFDC54E205}" type="parTrans" cxnId="{C19D95B8-E5E8-41D0-83B2-996DE827C629}">
      <dgm:prSet/>
      <dgm:spPr/>
      <dgm:t>
        <a:bodyPr/>
        <a:lstStyle/>
        <a:p>
          <a:endParaRPr lang="en-US"/>
        </a:p>
      </dgm:t>
    </dgm:pt>
    <dgm:pt modelId="{5338B2CF-FB0D-4037-A6D4-84669E0E0944}" type="sibTrans" cxnId="{C19D95B8-E5E8-41D0-83B2-996DE827C629}">
      <dgm:prSet/>
      <dgm:spPr/>
      <dgm:t>
        <a:bodyPr/>
        <a:lstStyle/>
        <a:p>
          <a:endParaRPr lang="en-US"/>
        </a:p>
      </dgm:t>
    </dgm:pt>
    <dgm:pt modelId="{E3E358F2-5B4C-4328-AF4A-AD10F3030548}" type="pres">
      <dgm:prSet presAssocID="{227BA42D-D271-4748-8299-F1A00865897A}" presName="diagram" presStyleCnt="0">
        <dgm:presLayoutVars>
          <dgm:dir/>
          <dgm:resizeHandles val="exact"/>
        </dgm:presLayoutVars>
      </dgm:prSet>
      <dgm:spPr/>
    </dgm:pt>
    <dgm:pt modelId="{992F1284-EDFE-44CF-AE3A-A68BFABF7012}" type="pres">
      <dgm:prSet presAssocID="{F6D825AB-E80C-4432-9E9D-78EDED0B61F6}" presName="arrow" presStyleLbl="node1" presStyleIdx="0" presStyleCnt="2" custRadScaleRad="100001" custRadScaleInc="135">
        <dgm:presLayoutVars>
          <dgm:bulletEnabled val="1"/>
        </dgm:presLayoutVars>
      </dgm:prSet>
      <dgm:spPr/>
    </dgm:pt>
    <dgm:pt modelId="{23507E09-C094-478D-BFE2-BFBD90FCAFDF}" type="pres">
      <dgm:prSet presAssocID="{34A7714C-51DE-43B4-820D-E216CA117CD0}" presName="arrow" presStyleLbl="node1" presStyleIdx="1" presStyleCnt="2" custRadScaleRad="93333" custRadScaleInc="-145">
        <dgm:presLayoutVars>
          <dgm:bulletEnabled val="1"/>
        </dgm:presLayoutVars>
      </dgm:prSet>
      <dgm:spPr/>
    </dgm:pt>
  </dgm:ptLst>
  <dgm:cxnLst>
    <dgm:cxn modelId="{553E6711-C919-479A-8305-7D47081AFAB5}" srcId="{227BA42D-D271-4748-8299-F1A00865897A}" destId="{F6D825AB-E80C-4432-9E9D-78EDED0B61F6}" srcOrd="0" destOrd="0" parTransId="{9524E4A1-84BF-4443-8B56-04CC57B42D18}" sibTransId="{F1D68670-8FF1-4825-B073-3D34A2BDBC86}"/>
    <dgm:cxn modelId="{6306F73B-863A-4A69-A453-144BC418B2D7}" type="presOf" srcId="{F6D825AB-E80C-4432-9E9D-78EDED0B61F6}" destId="{992F1284-EDFE-44CF-AE3A-A68BFABF7012}" srcOrd="0" destOrd="0" presId="urn:microsoft.com/office/officeart/2005/8/layout/arrow5"/>
    <dgm:cxn modelId="{70F9CC98-140A-4293-BC6D-07399236D93E}" type="presOf" srcId="{227BA42D-D271-4748-8299-F1A00865897A}" destId="{E3E358F2-5B4C-4328-AF4A-AD10F3030548}" srcOrd="0" destOrd="0" presId="urn:microsoft.com/office/officeart/2005/8/layout/arrow5"/>
    <dgm:cxn modelId="{C19D95B8-E5E8-41D0-83B2-996DE827C629}" srcId="{227BA42D-D271-4748-8299-F1A00865897A}" destId="{34A7714C-51DE-43B4-820D-E216CA117CD0}" srcOrd="1" destOrd="0" parTransId="{B489F6A5-7FCF-4CAF-BA6A-B2FFDC54E205}" sibTransId="{5338B2CF-FB0D-4037-A6D4-84669E0E0944}"/>
    <dgm:cxn modelId="{9282E5E8-3A4E-4374-8F08-32CF5C7A51D2}" type="presOf" srcId="{34A7714C-51DE-43B4-820D-E216CA117CD0}" destId="{23507E09-C094-478D-BFE2-BFBD90FCAFDF}" srcOrd="0" destOrd="0" presId="urn:microsoft.com/office/officeart/2005/8/layout/arrow5"/>
    <dgm:cxn modelId="{F68BDA68-178E-4FA7-83B6-F0AEEC7C67B5}" type="presParOf" srcId="{E3E358F2-5B4C-4328-AF4A-AD10F3030548}" destId="{992F1284-EDFE-44CF-AE3A-A68BFABF7012}" srcOrd="0" destOrd="0" presId="urn:microsoft.com/office/officeart/2005/8/layout/arrow5"/>
    <dgm:cxn modelId="{6274D83C-D189-4D9F-AC07-0676001F8167}" type="presParOf" srcId="{E3E358F2-5B4C-4328-AF4A-AD10F3030548}" destId="{23507E09-C094-478D-BFE2-BFBD90FCAFDF}"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5ECBC7-F8F5-4E07-A476-61E4F0D4FC3D}" type="doc">
      <dgm:prSet loTypeId="urn:microsoft.com/office/officeart/2005/8/layout/venn1" loCatId="relationship" qsTypeId="urn:microsoft.com/office/officeart/2005/8/quickstyle/simple1" qsCatId="simple" csTypeId="urn:microsoft.com/office/officeart/2005/8/colors/accent1_2" csCatId="accent1" phldr="1"/>
      <dgm:spPr/>
    </dgm:pt>
    <dgm:pt modelId="{9FC53891-7F07-46D7-A92F-75F12BB23C27}">
      <dgm:prSet phldrT="[Text]" custT="1"/>
      <dgm:spPr/>
      <dgm:t>
        <a:bodyPr/>
        <a:lstStyle/>
        <a:p>
          <a:r>
            <a:rPr lang="en-US" sz="7200" b="0" i="0" dirty="0" err="1">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AoL</a:t>
          </a:r>
          <a:endParaRPr lang="en-US" sz="7200" b="0" i="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endParaRPr>
        </a:p>
      </dgm:t>
    </dgm:pt>
    <dgm:pt modelId="{1D9DDD9F-10F2-49E4-9056-E0A5F4BDA804}" type="parTrans" cxnId="{890111E0-29C0-4FB8-A678-8C1A4790319C}">
      <dgm:prSet/>
      <dgm:spPr/>
      <dgm:t>
        <a:bodyPr/>
        <a:lstStyle/>
        <a:p>
          <a:endParaRPr lang="en-US" sz="2400" b="0" i="0">
            <a:latin typeface="RSU" panose="02000506040000020003" pitchFamily="2" charset="-34"/>
            <a:cs typeface="RSU" panose="02000506040000020003" pitchFamily="2" charset="-34"/>
          </a:endParaRPr>
        </a:p>
      </dgm:t>
    </dgm:pt>
    <dgm:pt modelId="{51AE7880-22AB-402D-A3A0-695B08797FE2}" type="sibTrans" cxnId="{890111E0-29C0-4FB8-A678-8C1A4790319C}">
      <dgm:prSet/>
      <dgm:spPr/>
      <dgm:t>
        <a:bodyPr/>
        <a:lstStyle/>
        <a:p>
          <a:endParaRPr lang="en-US" sz="2400" b="0" i="0">
            <a:latin typeface="RSU" panose="02000506040000020003" pitchFamily="2" charset="-34"/>
            <a:cs typeface="RSU" panose="02000506040000020003" pitchFamily="2" charset="-34"/>
          </a:endParaRPr>
        </a:p>
      </dgm:t>
    </dgm:pt>
    <dgm:pt modelId="{EDC445C5-C919-45F6-9048-0FBBD0CBF55D}">
      <dgm:prSet phldrT="[Text]" custT="1"/>
      <dgm:spPr/>
      <dgm:t>
        <a:bodyPr/>
        <a:lstStyle/>
        <a:p>
          <a:r>
            <a:rPr lang="en-US" sz="7200" b="0" i="0" dirty="0" err="1">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AfL</a:t>
          </a:r>
          <a:endParaRPr lang="en-US" sz="7200" b="0" i="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endParaRPr>
        </a:p>
      </dgm:t>
    </dgm:pt>
    <dgm:pt modelId="{F0F02FC1-B055-4E33-B586-63ABFF4D1105}" type="parTrans" cxnId="{B42598F7-88A0-4A19-89DF-7B770892D820}">
      <dgm:prSet/>
      <dgm:spPr/>
      <dgm:t>
        <a:bodyPr/>
        <a:lstStyle/>
        <a:p>
          <a:endParaRPr lang="en-US" sz="2400" b="0" i="0">
            <a:latin typeface="RSU" panose="02000506040000020003" pitchFamily="2" charset="-34"/>
            <a:cs typeface="RSU" panose="02000506040000020003" pitchFamily="2" charset="-34"/>
          </a:endParaRPr>
        </a:p>
      </dgm:t>
    </dgm:pt>
    <dgm:pt modelId="{946520C5-12A9-473A-B48D-83DE44F3C72E}" type="sibTrans" cxnId="{B42598F7-88A0-4A19-89DF-7B770892D820}">
      <dgm:prSet/>
      <dgm:spPr/>
      <dgm:t>
        <a:bodyPr/>
        <a:lstStyle/>
        <a:p>
          <a:endParaRPr lang="en-US" sz="2400" b="0" i="0">
            <a:latin typeface="RSU" panose="02000506040000020003" pitchFamily="2" charset="-34"/>
            <a:cs typeface="RSU" panose="02000506040000020003" pitchFamily="2" charset="-34"/>
          </a:endParaRPr>
        </a:p>
      </dgm:t>
    </dgm:pt>
    <dgm:pt modelId="{D9E0FB2B-C80D-462A-B22F-24F8C23A1EF3}">
      <dgm:prSet phldrT="[Text]" custT="1"/>
      <dgm:spPr/>
      <dgm:t>
        <a:bodyPr/>
        <a:lstStyle/>
        <a:p>
          <a:r>
            <a:rPr lang="en-US" sz="7200" b="0" i="0" dirty="0" err="1">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AaL</a:t>
          </a:r>
          <a:endParaRPr lang="en-US" sz="7200" b="0" i="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endParaRPr>
        </a:p>
      </dgm:t>
    </dgm:pt>
    <dgm:pt modelId="{0EE0572A-3FEA-4BFE-AEA6-3F1AE4DEF144}" type="parTrans" cxnId="{D39B16C4-198F-49F8-BB46-3F88195BDB58}">
      <dgm:prSet/>
      <dgm:spPr/>
      <dgm:t>
        <a:bodyPr/>
        <a:lstStyle/>
        <a:p>
          <a:endParaRPr lang="en-US" sz="2400" b="0" i="0">
            <a:latin typeface="RSU" panose="02000506040000020003" pitchFamily="2" charset="-34"/>
            <a:cs typeface="RSU" panose="02000506040000020003" pitchFamily="2" charset="-34"/>
          </a:endParaRPr>
        </a:p>
      </dgm:t>
    </dgm:pt>
    <dgm:pt modelId="{AA3F5A17-83A7-482A-8ECD-93C6ECF91689}" type="sibTrans" cxnId="{D39B16C4-198F-49F8-BB46-3F88195BDB58}">
      <dgm:prSet/>
      <dgm:spPr/>
      <dgm:t>
        <a:bodyPr/>
        <a:lstStyle/>
        <a:p>
          <a:endParaRPr lang="en-US" sz="2400" b="0" i="0">
            <a:latin typeface="RSU" panose="02000506040000020003" pitchFamily="2" charset="-34"/>
            <a:cs typeface="RSU" panose="02000506040000020003" pitchFamily="2" charset="-34"/>
          </a:endParaRPr>
        </a:p>
      </dgm:t>
    </dgm:pt>
    <dgm:pt modelId="{3F348149-694E-40D6-8E42-4DACFA87FD0B}" type="pres">
      <dgm:prSet presAssocID="{765ECBC7-F8F5-4E07-A476-61E4F0D4FC3D}" presName="compositeShape" presStyleCnt="0">
        <dgm:presLayoutVars>
          <dgm:chMax val="7"/>
          <dgm:dir/>
          <dgm:resizeHandles val="exact"/>
        </dgm:presLayoutVars>
      </dgm:prSet>
      <dgm:spPr/>
    </dgm:pt>
    <dgm:pt modelId="{4C7AD668-4DF0-469B-9C18-1D41B41A718F}" type="pres">
      <dgm:prSet presAssocID="{9FC53891-7F07-46D7-A92F-75F12BB23C27}" presName="circ1" presStyleLbl="vennNode1" presStyleIdx="0" presStyleCnt="3"/>
      <dgm:spPr/>
    </dgm:pt>
    <dgm:pt modelId="{4923F6AD-EC3E-4B64-BA61-E3AABEE0FB10}" type="pres">
      <dgm:prSet presAssocID="{9FC53891-7F07-46D7-A92F-75F12BB23C27}" presName="circ1Tx" presStyleLbl="revTx" presStyleIdx="0" presStyleCnt="0">
        <dgm:presLayoutVars>
          <dgm:chMax val="0"/>
          <dgm:chPref val="0"/>
          <dgm:bulletEnabled val="1"/>
        </dgm:presLayoutVars>
      </dgm:prSet>
      <dgm:spPr/>
    </dgm:pt>
    <dgm:pt modelId="{F485B6CC-9434-424B-A634-2FD9DB13AED2}" type="pres">
      <dgm:prSet presAssocID="{EDC445C5-C919-45F6-9048-0FBBD0CBF55D}" presName="circ2" presStyleLbl="vennNode1" presStyleIdx="1" presStyleCnt="3"/>
      <dgm:spPr/>
    </dgm:pt>
    <dgm:pt modelId="{914D5199-E190-478D-9B5D-D378E0DED3D0}" type="pres">
      <dgm:prSet presAssocID="{EDC445C5-C919-45F6-9048-0FBBD0CBF55D}" presName="circ2Tx" presStyleLbl="revTx" presStyleIdx="0" presStyleCnt="0">
        <dgm:presLayoutVars>
          <dgm:chMax val="0"/>
          <dgm:chPref val="0"/>
          <dgm:bulletEnabled val="1"/>
        </dgm:presLayoutVars>
      </dgm:prSet>
      <dgm:spPr/>
    </dgm:pt>
    <dgm:pt modelId="{FEF53BEE-B2A7-4643-B45E-E440DDDC3B63}" type="pres">
      <dgm:prSet presAssocID="{D9E0FB2B-C80D-462A-B22F-24F8C23A1EF3}" presName="circ3" presStyleLbl="vennNode1" presStyleIdx="2" presStyleCnt="3"/>
      <dgm:spPr/>
    </dgm:pt>
    <dgm:pt modelId="{912BAB4D-5D67-4832-A3D3-7F4681291418}" type="pres">
      <dgm:prSet presAssocID="{D9E0FB2B-C80D-462A-B22F-24F8C23A1EF3}" presName="circ3Tx" presStyleLbl="revTx" presStyleIdx="0" presStyleCnt="0">
        <dgm:presLayoutVars>
          <dgm:chMax val="0"/>
          <dgm:chPref val="0"/>
          <dgm:bulletEnabled val="1"/>
        </dgm:presLayoutVars>
      </dgm:prSet>
      <dgm:spPr/>
    </dgm:pt>
  </dgm:ptLst>
  <dgm:cxnLst>
    <dgm:cxn modelId="{887FFD37-2AEB-4C86-815B-7BC0063CAEF4}" type="presOf" srcId="{765ECBC7-F8F5-4E07-A476-61E4F0D4FC3D}" destId="{3F348149-694E-40D6-8E42-4DACFA87FD0B}" srcOrd="0" destOrd="0" presId="urn:microsoft.com/office/officeart/2005/8/layout/venn1"/>
    <dgm:cxn modelId="{90458B59-8B8A-4C0D-B0BE-9582DAD82174}" type="presOf" srcId="{D9E0FB2B-C80D-462A-B22F-24F8C23A1EF3}" destId="{FEF53BEE-B2A7-4643-B45E-E440DDDC3B63}" srcOrd="0" destOrd="0" presId="urn:microsoft.com/office/officeart/2005/8/layout/venn1"/>
    <dgm:cxn modelId="{BED91DA3-0CB5-4316-A9EA-7BE73EDE33DB}" type="presOf" srcId="{9FC53891-7F07-46D7-A92F-75F12BB23C27}" destId="{4923F6AD-EC3E-4B64-BA61-E3AABEE0FB10}" srcOrd="1" destOrd="0" presId="urn:microsoft.com/office/officeart/2005/8/layout/venn1"/>
    <dgm:cxn modelId="{1E9B42A7-22B7-4E15-9513-9157D039D657}" type="presOf" srcId="{9FC53891-7F07-46D7-A92F-75F12BB23C27}" destId="{4C7AD668-4DF0-469B-9C18-1D41B41A718F}" srcOrd="0" destOrd="0" presId="urn:microsoft.com/office/officeart/2005/8/layout/venn1"/>
    <dgm:cxn modelId="{D39B16C4-198F-49F8-BB46-3F88195BDB58}" srcId="{765ECBC7-F8F5-4E07-A476-61E4F0D4FC3D}" destId="{D9E0FB2B-C80D-462A-B22F-24F8C23A1EF3}" srcOrd="2" destOrd="0" parTransId="{0EE0572A-3FEA-4BFE-AEA6-3F1AE4DEF144}" sibTransId="{AA3F5A17-83A7-482A-8ECD-93C6ECF91689}"/>
    <dgm:cxn modelId="{56E011D9-2090-47F5-9FC0-3A6CDFFC7700}" type="presOf" srcId="{EDC445C5-C919-45F6-9048-0FBBD0CBF55D}" destId="{F485B6CC-9434-424B-A634-2FD9DB13AED2}" srcOrd="0" destOrd="0" presId="urn:microsoft.com/office/officeart/2005/8/layout/venn1"/>
    <dgm:cxn modelId="{890111E0-29C0-4FB8-A678-8C1A4790319C}" srcId="{765ECBC7-F8F5-4E07-A476-61E4F0D4FC3D}" destId="{9FC53891-7F07-46D7-A92F-75F12BB23C27}" srcOrd="0" destOrd="0" parTransId="{1D9DDD9F-10F2-49E4-9056-E0A5F4BDA804}" sibTransId="{51AE7880-22AB-402D-A3A0-695B08797FE2}"/>
    <dgm:cxn modelId="{B42598F7-88A0-4A19-89DF-7B770892D820}" srcId="{765ECBC7-F8F5-4E07-A476-61E4F0D4FC3D}" destId="{EDC445C5-C919-45F6-9048-0FBBD0CBF55D}" srcOrd="1" destOrd="0" parTransId="{F0F02FC1-B055-4E33-B586-63ABFF4D1105}" sibTransId="{946520C5-12A9-473A-B48D-83DE44F3C72E}"/>
    <dgm:cxn modelId="{684EF3F9-AE87-4ED3-9DAD-9E55A1C8727E}" type="presOf" srcId="{D9E0FB2B-C80D-462A-B22F-24F8C23A1EF3}" destId="{912BAB4D-5D67-4832-A3D3-7F4681291418}" srcOrd="1" destOrd="0" presId="urn:microsoft.com/office/officeart/2005/8/layout/venn1"/>
    <dgm:cxn modelId="{EA06D6FB-EE5C-4D64-B9DD-F1E81FE6AD92}" type="presOf" srcId="{EDC445C5-C919-45F6-9048-0FBBD0CBF55D}" destId="{914D5199-E190-478D-9B5D-D378E0DED3D0}" srcOrd="1" destOrd="0" presId="urn:microsoft.com/office/officeart/2005/8/layout/venn1"/>
    <dgm:cxn modelId="{45493F71-D6BE-476E-8F12-38E8C6DF93A6}" type="presParOf" srcId="{3F348149-694E-40D6-8E42-4DACFA87FD0B}" destId="{4C7AD668-4DF0-469B-9C18-1D41B41A718F}" srcOrd="0" destOrd="0" presId="urn:microsoft.com/office/officeart/2005/8/layout/venn1"/>
    <dgm:cxn modelId="{0272410D-6379-4EBB-8BF6-728F962D52D5}" type="presParOf" srcId="{3F348149-694E-40D6-8E42-4DACFA87FD0B}" destId="{4923F6AD-EC3E-4B64-BA61-E3AABEE0FB10}" srcOrd="1" destOrd="0" presId="urn:microsoft.com/office/officeart/2005/8/layout/venn1"/>
    <dgm:cxn modelId="{491ACEEA-403D-4735-A73F-F68B8226D338}" type="presParOf" srcId="{3F348149-694E-40D6-8E42-4DACFA87FD0B}" destId="{F485B6CC-9434-424B-A634-2FD9DB13AED2}" srcOrd="2" destOrd="0" presId="urn:microsoft.com/office/officeart/2005/8/layout/venn1"/>
    <dgm:cxn modelId="{90F5BA8C-AB2E-4CA6-B4C0-C9483BCC01D6}" type="presParOf" srcId="{3F348149-694E-40D6-8E42-4DACFA87FD0B}" destId="{914D5199-E190-478D-9B5D-D378E0DED3D0}" srcOrd="3" destOrd="0" presId="urn:microsoft.com/office/officeart/2005/8/layout/venn1"/>
    <dgm:cxn modelId="{D4F58A08-E5AC-4265-A915-F97A2D264ACF}" type="presParOf" srcId="{3F348149-694E-40D6-8E42-4DACFA87FD0B}" destId="{FEF53BEE-B2A7-4643-B45E-E440DDDC3B63}" srcOrd="4" destOrd="0" presId="urn:microsoft.com/office/officeart/2005/8/layout/venn1"/>
    <dgm:cxn modelId="{4BDDA674-00AC-4863-A33E-340E02E0CBA3}" type="presParOf" srcId="{3F348149-694E-40D6-8E42-4DACFA87FD0B}" destId="{912BAB4D-5D67-4832-A3D3-7F4681291418}" srcOrd="5" destOrd="0" presId="urn:microsoft.com/office/officeart/2005/8/layout/ven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7BA42D-D271-4748-8299-F1A00865897A}"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en-US"/>
        </a:p>
      </dgm:t>
    </dgm:pt>
    <dgm:pt modelId="{F6D825AB-E80C-4432-9E9D-78EDED0B61F6}">
      <dgm:prSet phldrT="[Text]" custT="1"/>
      <dgm:spPr/>
      <dgm:t>
        <a:bodyPr/>
        <a:lstStyle/>
        <a:p>
          <a:r>
            <a:rPr lang="en-US" sz="5400" b="1" i="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Formative </a:t>
          </a:r>
          <a:br>
            <a:rPr lang="en-US" sz="5400" b="1" i="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br>
          <a:r>
            <a:rPr lang="en-US" sz="5400" b="1" i="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Evaluation </a:t>
          </a:r>
        </a:p>
      </dgm:t>
    </dgm:pt>
    <dgm:pt modelId="{9524E4A1-84BF-4443-8B56-04CC57B42D18}" type="parTrans" cxnId="{553E6711-C919-479A-8305-7D47081AFAB5}">
      <dgm:prSet/>
      <dgm:spPr/>
      <dgm:t>
        <a:bodyPr/>
        <a:lstStyle/>
        <a:p>
          <a:endParaRPr lang="en-US"/>
        </a:p>
      </dgm:t>
    </dgm:pt>
    <dgm:pt modelId="{F1D68670-8FF1-4825-B073-3D34A2BDBC86}" type="sibTrans" cxnId="{553E6711-C919-479A-8305-7D47081AFAB5}">
      <dgm:prSet/>
      <dgm:spPr/>
      <dgm:t>
        <a:bodyPr/>
        <a:lstStyle/>
        <a:p>
          <a:endParaRPr lang="en-US"/>
        </a:p>
      </dgm:t>
    </dgm:pt>
    <dgm:pt modelId="{34A7714C-51DE-43B4-820D-E216CA117CD0}">
      <dgm:prSet phldrT="[Text]" custT="1"/>
      <dgm:spPr/>
      <dgm:t>
        <a:bodyPr/>
        <a:lstStyle/>
        <a:p>
          <a:r>
            <a:rPr lang="en-US" sz="3200" b="1" i="0" dirty="0">
              <a:solidFill>
                <a:schemeClr val="bg1">
                  <a:lumMod val="85000"/>
                </a:schemeClr>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Summative </a:t>
          </a:r>
          <a:br>
            <a:rPr lang="en-US" sz="3200" b="1" i="0" dirty="0">
              <a:solidFill>
                <a:schemeClr val="bg1">
                  <a:lumMod val="85000"/>
                </a:schemeClr>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br>
          <a:r>
            <a:rPr lang="en-US" sz="3200" b="1" i="0" dirty="0">
              <a:solidFill>
                <a:schemeClr val="bg1">
                  <a:lumMod val="85000"/>
                </a:schemeClr>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Evaluation</a:t>
          </a:r>
        </a:p>
      </dgm:t>
    </dgm:pt>
    <dgm:pt modelId="{B489F6A5-7FCF-4CAF-BA6A-B2FFDC54E205}" type="parTrans" cxnId="{C19D95B8-E5E8-41D0-83B2-996DE827C629}">
      <dgm:prSet/>
      <dgm:spPr/>
      <dgm:t>
        <a:bodyPr/>
        <a:lstStyle/>
        <a:p>
          <a:endParaRPr lang="en-US"/>
        </a:p>
      </dgm:t>
    </dgm:pt>
    <dgm:pt modelId="{5338B2CF-FB0D-4037-A6D4-84669E0E0944}" type="sibTrans" cxnId="{C19D95B8-E5E8-41D0-83B2-996DE827C629}">
      <dgm:prSet/>
      <dgm:spPr/>
      <dgm:t>
        <a:bodyPr/>
        <a:lstStyle/>
        <a:p>
          <a:endParaRPr lang="en-US"/>
        </a:p>
      </dgm:t>
    </dgm:pt>
    <dgm:pt modelId="{E3E358F2-5B4C-4328-AF4A-AD10F3030548}" type="pres">
      <dgm:prSet presAssocID="{227BA42D-D271-4748-8299-F1A00865897A}" presName="diagram" presStyleCnt="0">
        <dgm:presLayoutVars>
          <dgm:dir/>
          <dgm:resizeHandles val="exact"/>
        </dgm:presLayoutVars>
      </dgm:prSet>
      <dgm:spPr/>
    </dgm:pt>
    <dgm:pt modelId="{992F1284-EDFE-44CF-AE3A-A68BFABF7012}" type="pres">
      <dgm:prSet presAssocID="{F6D825AB-E80C-4432-9E9D-78EDED0B61F6}" presName="arrow" presStyleLbl="node1" presStyleIdx="0" presStyleCnt="2" custRadScaleRad="100001" custRadScaleInc="-135">
        <dgm:presLayoutVars>
          <dgm:bulletEnabled val="1"/>
        </dgm:presLayoutVars>
      </dgm:prSet>
      <dgm:spPr/>
    </dgm:pt>
    <dgm:pt modelId="{23507E09-C094-478D-BFE2-BFBD90FCAFDF}" type="pres">
      <dgm:prSet presAssocID="{34A7714C-51DE-43B4-820D-E216CA117CD0}" presName="arrow" presStyleLbl="node1" presStyleIdx="1" presStyleCnt="2" custRadScaleRad="93333" custRadScaleInc="145">
        <dgm:presLayoutVars>
          <dgm:bulletEnabled val="1"/>
        </dgm:presLayoutVars>
      </dgm:prSet>
      <dgm:spPr/>
    </dgm:pt>
  </dgm:ptLst>
  <dgm:cxnLst>
    <dgm:cxn modelId="{553E6711-C919-479A-8305-7D47081AFAB5}" srcId="{227BA42D-D271-4748-8299-F1A00865897A}" destId="{F6D825AB-E80C-4432-9E9D-78EDED0B61F6}" srcOrd="0" destOrd="0" parTransId="{9524E4A1-84BF-4443-8B56-04CC57B42D18}" sibTransId="{F1D68670-8FF1-4825-B073-3D34A2BDBC86}"/>
    <dgm:cxn modelId="{6306F73B-863A-4A69-A453-144BC418B2D7}" type="presOf" srcId="{F6D825AB-E80C-4432-9E9D-78EDED0B61F6}" destId="{992F1284-EDFE-44CF-AE3A-A68BFABF7012}" srcOrd="0" destOrd="0" presId="urn:microsoft.com/office/officeart/2005/8/layout/arrow5"/>
    <dgm:cxn modelId="{70F9CC98-140A-4293-BC6D-07399236D93E}" type="presOf" srcId="{227BA42D-D271-4748-8299-F1A00865897A}" destId="{E3E358F2-5B4C-4328-AF4A-AD10F3030548}" srcOrd="0" destOrd="0" presId="urn:microsoft.com/office/officeart/2005/8/layout/arrow5"/>
    <dgm:cxn modelId="{C19D95B8-E5E8-41D0-83B2-996DE827C629}" srcId="{227BA42D-D271-4748-8299-F1A00865897A}" destId="{34A7714C-51DE-43B4-820D-E216CA117CD0}" srcOrd="1" destOrd="0" parTransId="{B489F6A5-7FCF-4CAF-BA6A-B2FFDC54E205}" sibTransId="{5338B2CF-FB0D-4037-A6D4-84669E0E0944}"/>
    <dgm:cxn modelId="{9282E5E8-3A4E-4374-8F08-32CF5C7A51D2}" type="presOf" srcId="{34A7714C-51DE-43B4-820D-E216CA117CD0}" destId="{23507E09-C094-478D-BFE2-BFBD90FCAFDF}" srcOrd="0" destOrd="0" presId="urn:microsoft.com/office/officeart/2005/8/layout/arrow5"/>
    <dgm:cxn modelId="{F68BDA68-178E-4FA7-83B6-F0AEEC7C67B5}" type="presParOf" srcId="{E3E358F2-5B4C-4328-AF4A-AD10F3030548}" destId="{992F1284-EDFE-44CF-AE3A-A68BFABF7012}" srcOrd="0" destOrd="0" presId="urn:microsoft.com/office/officeart/2005/8/layout/arrow5"/>
    <dgm:cxn modelId="{6274D83C-D189-4D9F-AC07-0676001F8167}" type="presParOf" srcId="{E3E358F2-5B4C-4328-AF4A-AD10F3030548}" destId="{23507E09-C094-478D-BFE2-BFBD90FCAFDF}"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65ECBC7-F8F5-4E07-A476-61E4F0D4FC3D}" type="doc">
      <dgm:prSet loTypeId="urn:microsoft.com/office/officeart/2005/8/layout/venn1" loCatId="relationship" qsTypeId="urn:microsoft.com/office/officeart/2005/8/quickstyle/simple1" qsCatId="simple" csTypeId="urn:microsoft.com/office/officeart/2005/8/colors/accent1_2" csCatId="accent1" phldr="1"/>
      <dgm:spPr/>
    </dgm:pt>
    <dgm:pt modelId="{9FC53891-7F07-46D7-A92F-75F12BB23C27}">
      <dgm:prSet phldrT="[Text]" custT="1"/>
      <dgm:spPr/>
      <dgm:t>
        <a:bodyPr/>
        <a:lstStyle/>
        <a:p>
          <a:r>
            <a:rPr lang="en-US" sz="4000" b="1" i="0" dirty="0" err="1">
              <a:solidFill>
                <a:schemeClr val="bg1">
                  <a:lumMod val="85000"/>
                </a:schemeClr>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AoL</a:t>
          </a:r>
          <a:endParaRPr lang="en-US" sz="4000" b="1" i="0" dirty="0">
            <a:solidFill>
              <a:schemeClr val="bg1">
                <a:lumMod val="85000"/>
              </a:schemeClr>
            </a:solidFill>
            <a:effectLst>
              <a:outerShdw blurRad="38100" dist="38100" dir="2700000" algn="tl">
                <a:srgbClr val="000000">
                  <a:alpha val="43137"/>
                </a:srgbClr>
              </a:outerShdw>
            </a:effectLst>
            <a:latin typeface="RSU" panose="02000506040000020003" pitchFamily="2" charset="-34"/>
            <a:cs typeface="RSU" panose="02000506040000020003" pitchFamily="2" charset="-34"/>
          </a:endParaRPr>
        </a:p>
      </dgm:t>
    </dgm:pt>
    <dgm:pt modelId="{1D9DDD9F-10F2-49E4-9056-E0A5F4BDA804}" type="parTrans" cxnId="{890111E0-29C0-4FB8-A678-8C1A4790319C}">
      <dgm:prSet/>
      <dgm:spPr/>
      <dgm:t>
        <a:bodyPr/>
        <a:lstStyle/>
        <a:p>
          <a:endParaRPr lang="en-US" sz="1600" b="0" i="0">
            <a:latin typeface="RSU" panose="02000506040000020003" pitchFamily="2" charset="-34"/>
            <a:cs typeface="RSU" panose="02000506040000020003" pitchFamily="2" charset="-34"/>
          </a:endParaRPr>
        </a:p>
      </dgm:t>
    </dgm:pt>
    <dgm:pt modelId="{51AE7880-22AB-402D-A3A0-695B08797FE2}" type="sibTrans" cxnId="{890111E0-29C0-4FB8-A678-8C1A4790319C}">
      <dgm:prSet/>
      <dgm:spPr/>
      <dgm:t>
        <a:bodyPr/>
        <a:lstStyle/>
        <a:p>
          <a:endParaRPr lang="en-US" sz="1600" b="0" i="0">
            <a:latin typeface="RSU" panose="02000506040000020003" pitchFamily="2" charset="-34"/>
            <a:cs typeface="RSU" panose="02000506040000020003" pitchFamily="2" charset="-34"/>
          </a:endParaRPr>
        </a:p>
      </dgm:t>
    </dgm:pt>
    <dgm:pt modelId="{EDC445C5-C919-45F6-9048-0FBBD0CBF55D}">
      <dgm:prSet phldrT="[Text]" custT="1"/>
      <dgm:spPr/>
      <dgm:t>
        <a:bodyPr/>
        <a:lstStyle/>
        <a:p>
          <a:r>
            <a:rPr lang="en-US" sz="6600" b="1" i="0" dirty="0" err="1">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AfL</a:t>
          </a:r>
          <a:endParaRPr lang="en-US" sz="6600" b="1" i="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endParaRPr>
        </a:p>
      </dgm:t>
    </dgm:pt>
    <dgm:pt modelId="{F0F02FC1-B055-4E33-B586-63ABFF4D1105}" type="parTrans" cxnId="{B42598F7-88A0-4A19-89DF-7B770892D820}">
      <dgm:prSet/>
      <dgm:spPr/>
      <dgm:t>
        <a:bodyPr/>
        <a:lstStyle/>
        <a:p>
          <a:endParaRPr lang="en-US" sz="1600" b="0" i="0">
            <a:latin typeface="RSU" panose="02000506040000020003" pitchFamily="2" charset="-34"/>
            <a:cs typeface="RSU" panose="02000506040000020003" pitchFamily="2" charset="-34"/>
          </a:endParaRPr>
        </a:p>
      </dgm:t>
    </dgm:pt>
    <dgm:pt modelId="{946520C5-12A9-473A-B48D-83DE44F3C72E}" type="sibTrans" cxnId="{B42598F7-88A0-4A19-89DF-7B770892D820}">
      <dgm:prSet/>
      <dgm:spPr/>
      <dgm:t>
        <a:bodyPr/>
        <a:lstStyle/>
        <a:p>
          <a:endParaRPr lang="en-US" sz="1600" b="0" i="0">
            <a:latin typeface="RSU" panose="02000506040000020003" pitchFamily="2" charset="-34"/>
            <a:cs typeface="RSU" panose="02000506040000020003" pitchFamily="2" charset="-34"/>
          </a:endParaRPr>
        </a:p>
      </dgm:t>
    </dgm:pt>
    <dgm:pt modelId="{D9E0FB2B-C80D-462A-B22F-24F8C23A1EF3}">
      <dgm:prSet phldrT="[Text]" custT="1"/>
      <dgm:spPr/>
      <dgm:t>
        <a:bodyPr/>
        <a:lstStyle/>
        <a:p>
          <a:r>
            <a:rPr lang="en-US" sz="6000" b="1" i="0" dirty="0" err="1">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Aa</a:t>
          </a:r>
          <a:r>
            <a:rPr lang="en-US" sz="6000" b="1" i="0" dirty="0" err="1">
              <a:solidFill>
                <a:srgbClr val="F68C21"/>
              </a:solidFill>
              <a:latin typeface="RSU" panose="02000506040000020003" pitchFamily="2" charset="-34"/>
              <a:cs typeface="RSU" panose="02000506040000020003" pitchFamily="2" charset="-34"/>
            </a:rPr>
            <a:t>L</a:t>
          </a:r>
          <a:endParaRPr lang="en-US" sz="6000" b="1" i="0" dirty="0">
            <a:solidFill>
              <a:srgbClr val="F68C21"/>
            </a:solidFill>
            <a:latin typeface="RSU" panose="02000506040000020003" pitchFamily="2" charset="-34"/>
            <a:cs typeface="RSU" panose="02000506040000020003" pitchFamily="2" charset="-34"/>
          </a:endParaRPr>
        </a:p>
      </dgm:t>
    </dgm:pt>
    <dgm:pt modelId="{0EE0572A-3FEA-4BFE-AEA6-3F1AE4DEF144}" type="parTrans" cxnId="{D39B16C4-198F-49F8-BB46-3F88195BDB58}">
      <dgm:prSet/>
      <dgm:spPr/>
      <dgm:t>
        <a:bodyPr/>
        <a:lstStyle/>
        <a:p>
          <a:endParaRPr lang="en-US" sz="1600" b="0" i="0">
            <a:latin typeface="RSU" panose="02000506040000020003" pitchFamily="2" charset="-34"/>
            <a:cs typeface="RSU" panose="02000506040000020003" pitchFamily="2" charset="-34"/>
          </a:endParaRPr>
        </a:p>
      </dgm:t>
    </dgm:pt>
    <dgm:pt modelId="{AA3F5A17-83A7-482A-8ECD-93C6ECF91689}" type="sibTrans" cxnId="{D39B16C4-198F-49F8-BB46-3F88195BDB58}">
      <dgm:prSet/>
      <dgm:spPr/>
      <dgm:t>
        <a:bodyPr/>
        <a:lstStyle/>
        <a:p>
          <a:endParaRPr lang="en-US" sz="1600" b="0" i="0">
            <a:latin typeface="RSU" panose="02000506040000020003" pitchFamily="2" charset="-34"/>
            <a:cs typeface="RSU" panose="02000506040000020003" pitchFamily="2" charset="-34"/>
          </a:endParaRPr>
        </a:p>
      </dgm:t>
    </dgm:pt>
    <dgm:pt modelId="{3F348149-694E-40D6-8E42-4DACFA87FD0B}" type="pres">
      <dgm:prSet presAssocID="{765ECBC7-F8F5-4E07-A476-61E4F0D4FC3D}" presName="compositeShape" presStyleCnt="0">
        <dgm:presLayoutVars>
          <dgm:chMax val="7"/>
          <dgm:dir/>
          <dgm:resizeHandles val="exact"/>
        </dgm:presLayoutVars>
      </dgm:prSet>
      <dgm:spPr/>
    </dgm:pt>
    <dgm:pt modelId="{4C7AD668-4DF0-469B-9C18-1D41B41A718F}" type="pres">
      <dgm:prSet presAssocID="{9FC53891-7F07-46D7-A92F-75F12BB23C27}" presName="circ1" presStyleLbl="vennNode1" presStyleIdx="0" presStyleCnt="3" custScaleX="102069" custScaleY="92520"/>
      <dgm:spPr/>
    </dgm:pt>
    <dgm:pt modelId="{4923F6AD-EC3E-4B64-BA61-E3AABEE0FB10}" type="pres">
      <dgm:prSet presAssocID="{9FC53891-7F07-46D7-A92F-75F12BB23C27}" presName="circ1Tx" presStyleLbl="revTx" presStyleIdx="0" presStyleCnt="0">
        <dgm:presLayoutVars>
          <dgm:chMax val="0"/>
          <dgm:chPref val="0"/>
          <dgm:bulletEnabled val="1"/>
        </dgm:presLayoutVars>
      </dgm:prSet>
      <dgm:spPr/>
    </dgm:pt>
    <dgm:pt modelId="{F485B6CC-9434-424B-A634-2FD9DB13AED2}" type="pres">
      <dgm:prSet presAssocID="{EDC445C5-C919-45F6-9048-0FBBD0CBF55D}" presName="circ2" presStyleLbl="vennNode1" presStyleIdx="1" presStyleCnt="3" custScaleX="172167" custScaleY="131158"/>
      <dgm:spPr/>
    </dgm:pt>
    <dgm:pt modelId="{914D5199-E190-478D-9B5D-D378E0DED3D0}" type="pres">
      <dgm:prSet presAssocID="{EDC445C5-C919-45F6-9048-0FBBD0CBF55D}" presName="circ2Tx" presStyleLbl="revTx" presStyleIdx="0" presStyleCnt="0">
        <dgm:presLayoutVars>
          <dgm:chMax val="0"/>
          <dgm:chPref val="0"/>
          <dgm:bulletEnabled val="1"/>
        </dgm:presLayoutVars>
      </dgm:prSet>
      <dgm:spPr/>
    </dgm:pt>
    <dgm:pt modelId="{FEF53BEE-B2A7-4643-B45E-E440DDDC3B63}" type="pres">
      <dgm:prSet presAssocID="{D9E0FB2B-C80D-462A-B22F-24F8C23A1EF3}" presName="circ3" presStyleLbl="vennNode1" presStyleIdx="2" presStyleCnt="3" custScaleX="127725" custScaleY="141470"/>
      <dgm:spPr/>
    </dgm:pt>
    <dgm:pt modelId="{912BAB4D-5D67-4832-A3D3-7F4681291418}" type="pres">
      <dgm:prSet presAssocID="{D9E0FB2B-C80D-462A-B22F-24F8C23A1EF3}" presName="circ3Tx" presStyleLbl="revTx" presStyleIdx="0" presStyleCnt="0">
        <dgm:presLayoutVars>
          <dgm:chMax val="0"/>
          <dgm:chPref val="0"/>
          <dgm:bulletEnabled val="1"/>
        </dgm:presLayoutVars>
      </dgm:prSet>
      <dgm:spPr/>
    </dgm:pt>
  </dgm:ptLst>
  <dgm:cxnLst>
    <dgm:cxn modelId="{887FFD37-2AEB-4C86-815B-7BC0063CAEF4}" type="presOf" srcId="{765ECBC7-F8F5-4E07-A476-61E4F0D4FC3D}" destId="{3F348149-694E-40D6-8E42-4DACFA87FD0B}" srcOrd="0" destOrd="0" presId="urn:microsoft.com/office/officeart/2005/8/layout/venn1"/>
    <dgm:cxn modelId="{90458B59-8B8A-4C0D-B0BE-9582DAD82174}" type="presOf" srcId="{D9E0FB2B-C80D-462A-B22F-24F8C23A1EF3}" destId="{FEF53BEE-B2A7-4643-B45E-E440DDDC3B63}" srcOrd="0" destOrd="0" presId="urn:microsoft.com/office/officeart/2005/8/layout/venn1"/>
    <dgm:cxn modelId="{BED91DA3-0CB5-4316-A9EA-7BE73EDE33DB}" type="presOf" srcId="{9FC53891-7F07-46D7-A92F-75F12BB23C27}" destId="{4923F6AD-EC3E-4B64-BA61-E3AABEE0FB10}" srcOrd="1" destOrd="0" presId="urn:microsoft.com/office/officeart/2005/8/layout/venn1"/>
    <dgm:cxn modelId="{1E9B42A7-22B7-4E15-9513-9157D039D657}" type="presOf" srcId="{9FC53891-7F07-46D7-A92F-75F12BB23C27}" destId="{4C7AD668-4DF0-469B-9C18-1D41B41A718F}" srcOrd="0" destOrd="0" presId="urn:microsoft.com/office/officeart/2005/8/layout/venn1"/>
    <dgm:cxn modelId="{D39B16C4-198F-49F8-BB46-3F88195BDB58}" srcId="{765ECBC7-F8F5-4E07-A476-61E4F0D4FC3D}" destId="{D9E0FB2B-C80D-462A-B22F-24F8C23A1EF3}" srcOrd="2" destOrd="0" parTransId="{0EE0572A-3FEA-4BFE-AEA6-3F1AE4DEF144}" sibTransId="{AA3F5A17-83A7-482A-8ECD-93C6ECF91689}"/>
    <dgm:cxn modelId="{56E011D9-2090-47F5-9FC0-3A6CDFFC7700}" type="presOf" srcId="{EDC445C5-C919-45F6-9048-0FBBD0CBF55D}" destId="{F485B6CC-9434-424B-A634-2FD9DB13AED2}" srcOrd="0" destOrd="0" presId="urn:microsoft.com/office/officeart/2005/8/layout/venn1"/>
    <dgm:cxn modelId="{890111E0-29C0-4FB8-A678-8C1A4790319C}" srcId="{765ECBC7-F8F5-4E07-A476-61E4F0D4FC3D}" destId="{9FC53891-7F07-46D7-A92F-75F12BB23C27}" srcOrd="0" destOrd="0" parTransId="{1D9DDD9F-10F2-49E4-9056-E0A5F4BDA804}" sibTransId="{51AE7880-22AB-402D-A3A0-695B08797FE2}"/>
    <dgm:cxn modelId="{B42598F7-88A0-4A19-89DF-7B770892D820}" srcId="{765ECBC7-F8F5-4E07-A476-61E4F0D4FC3D}" destId="{EDC445C5-C919-45F6-9048-0FBBD0CBF55D}" srcOrd="1" destOrd="0" parTransId="{F0F02FC1-B055-4E33-B586-63ABFF4D1105}" sibTransId="{946520C5-12A9-473A-B48D-83DE44F3C72E}"/>
    <dgm:cxn modelId="{684EF3F9-AE87-4ED3-9DAD-9E55A1C8727E}" type="presOf" srcId="{D9E0FB2B-C80D-462A-B22F-24F8C23A1EF3}" destId="{912BAB4D-5D67-4832-A3D3-7F4681291418}" srcOrd="1" destOrd="0" presId="urn:microsoft.com/office/officeart/2005/8/layout/venn1"/>
    <dgm:cxn modelId="{EA06D6FB-EE5C-4D64-B9DD-F1E81FE6AD92}" type="presOf" srcId="{EDC445C5-C919-45F6-9048-0FBBD0CBF55D}" destId="{914D5199-E190-478D-9B5D-D378E0DED3D0}" srcOrd="1" destOrd="0" presId="urn:microsoft.com/office/officeart/2005/8/layout/venn1"/>
    <dgm:cxn modelId="{45493F71-D6BE-476E-8F12-38E8C6DF93A6}" type="presParOf" srcId="{3F348149-694E-40D6-8E42-4DACFA87FD0B}" destId="{4C7AD668-4DF0-469B-9C18-1D41B41A718F}" srcOrd="0" destOrd="0" presId="urn:microsoft.com/office/officeart/2005/8/layout/venn1"/>
    <dgm:cxn modelId="{0272410D-6379-4EBB-8BF6-728F962D52D5}" type="presParOf" srcId="{3F348149-694E-40D6-8E42-4DACFA87FD0B}" destId="{4923F6AD-EC3E-4B64-BA61-E3AABEE0FB10}" srcOrd="1" destOrd="0" presId="urn:microsoft.com/office/officeart/2005/8/layout/venn1"/>
    <dgm:cxn modelId="{491ACEEA-403D-4735-A73F-F68B8226D338}" type="presParOf" srcId="{3F348149-694E-40D6-8E42-4DACFA87FD0B}" destId="{F485B6CC-9434-424B-A634-2FD9DB13AED2}" srcOrd="2" destOrd="0" presId="urn:microsoft.com/office/officeart/2005/8/layout/venn1"/>
    <dgm:cxn modelId="{90F5BA8C-AB2E-4CA6-B4C0-C9483BCC01D6}" type="presParOf" srcId="{3F348149-694E-40D6-8E42-4DACFA87FD0B}" destId="{914D5199-E190-478D-9B5D-D378E0DED3D0}" srcOrd="3" destOrd="0" presId="urn:microsoft.com/office/officeart/2005/8/layout/venn1"/>
    <dgm:cxn modelId="{D4F58A08-E5AC-4265-A915-F97A2D264ACF}" type="presParOf" srcId="{3F348149-694E-40D6-8E42-4DACFA87FD0B}" destId="{FEF53BEE-B2A7-4643-B45E-E440DDDC3B63}" srcOrd="4" destOrd="0" presId="urn:microsoft.com/office/officeart/2005/8/layout/venn1"/>
    <dgm:cxn modelId="{4BDDA674-00AC-4863-A33E-340E02E0CBA3}" type="presParOf" srcId="{3F348149-694E-40D6-8E42-4DACFA87FD0B}" destId="{912BAB4D-5D67-4832-A3D3-7F4681291418}" srcOrd="5" destOrd="0" presId="urn:microsoft.com/office/officeart/2005/8/layout/ven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8CF86C6-7F08-4137-9ADF-6D63585D3D62}" type="doc">
      <dgm:prSet loTypeId="urn:microsoft.com/office/officeart/2009/3/layout/StepUpProcess" loCatId="process" qsTypeId="urn:microsoft.com/office/officeart/2005/8/quickstyle/simple1" qsCatId="simple" csTypeId="urn:microsoft.com/office/officeart/2005/8/colors/accent1_3" csCatId="accent1" phldr="1"/>
      <dgm:spPr/>
      <dgm:t>
        <a:bodyPr/>
        <a:lstStyle/>
        <a:p>
          <a:endParaRPr lang="en-US"/>
        </a:p>
      </dgm:t>
    </dgm:pt>
    <dgm:pt modelId="{5ED13EE8-AFF4-4E43-B09A-CDA84B89560F}">
      <dgm:prSet phldrT="[Text]"/>
      <dgm:spPr/>
      <dgm:t>
        <a:bodyPr/>
        <a:lstStyle/>
        <a:p>
          <a:r>
            <a:rPr lang="en-US" b="1" dirty="0"/>
            <a:t>IQ</a:t>
          </a:r>
        </a:p>
      </dgm:t>
    </dgm:pt>
    <dgm:pt modelId="{36F59B71-00D1-45AC-B8C5-D21AC9FD6467}" type="parTrans" cxnId="{7CCE0C30-5E75-46F3-A6DD-8BCBEACF3E9F}">
      <dgm:prSet/>
      <dgm:spPr/>
      <dgm:t>
        <a:bodyPr/>
        <a:lstStyle/>
        <a:p>
          <a:endParaRPr lang="en-US"/>
        </a:p>
      </dgm:t>
    </dgm:pt>
    <dgm:pt modelId="{128234B3-3283-44D4-B483-D9CB9318E70A}" type="sibTrans" cxnId="{7CCE0C30-5E75-46F3-A6DD-8BCBEACF3E9F}">
      <dgm:prSet/>
      <dgm:spPr/>
      <dgm:t>
        <a:bodyPr/>
        <a:lstStyle/>
        <a:p>
          <a:endParaRPr lang="en-US"/>
        </a:p>
      </dgm:t>
    </dgm:pt>
    <dgm:pt modelId="{95F5ADFF-5F30-47FA-A713-177AE900FF5A}">
      <dgm:prSet phldrT="[Text]"/>
      <dgm:spPr/>
      <dgm:t>
        <a:bodyPr/>
        <a:lstStyle/>
        <a:p>
          <a:r>
            <a:rPr lang="en-US" b="1" dirty="0"/>
            <a:t>EQ</a:t>
          </a:r>
        </a:p>
      </dgm:t>
    </dgm:pt>
    <dgm:pt modelId="{267F15BD-0F38-483C-A866-1786A3867195}" type="parTrans" cxnId="{DF54B5A7-795F-493A-99AE-438CBF5D5D35}">
      <dgm:prSet/>
      <dgm:spPr/>
      <dgm:t>
        <a:bodyPr/>
        <a:lstStyle/>
        <a:p>
          <a:endParaRPr lang="en-US"/>
        </a:p>
      </dgm:t>
    </dgm:pt>
    <dgm:pt modelId="{B154BEC2-EFA9-46A4-BA49-5B47DEDC1F32}" type="sibTrans" cxnId="{DF54B5A7-795F-493A-99AE-438CBF5D5D35}">
      <dgm:prSet/>
      <dgm:spPr/>
      <dgm:t>
        <a:bodyPr/>
        <a:lstStyle/>
        <a:p>
          <a:endParaRPr lang="en-US"/>
        </a:p>
      </dgm:t>
    </dgm:pt>
    <dgm:pt modelId="{0D77B981-0B5E-45B6-A1A0-F3985A230BE1}">
      <dgm:prSet phldrT="[Text]"/>
      <dgm:spPr/>
      <dgm:t>
        <a:bodyPr/>
        <a:lstStyle/>
        <a:p>
          <a:r>
            <a:rPr lang="en-US" b="1" dirty="0">
              <a:solidFill>
                <a:srgbClr val="808736"/>
              </a:solidFill>
            </a:rPr>
            <a:t>DQ</a:t>
          </a:r>
          <a:r>
            <a:rPr lang="en-US" b="1" dirty="0">
              <a:solidFill>
                <a:srgbClr val="C00000"/>
              </a:solidFill>
            </a:rPr>
            <a:t> </a:t>
          </a:r>
        </a:p>
      </dgm:t>
    </dgm:pt>
    <dgm:pt modelId="{75CC68D0-57E3-436B-9D19-1AB5DE565C8A}" type="parTrans" cxnId="{C901680D-FA71-486B-A791-AAABD8C8462F}">
      <dgm:prSet/>
      <dgm:spPr/>
      <dgm:t>
        <a:bodyPr/>
        <a:lstStyle/>
        <a:p>
          <a:endParaRPr lang="en-US"/>
        </a:p>
      </dgm:t>
    </dgm:pt>
    <dgm:pt modelId="{02DFADF4-9884-4C81-812A-29F2F2E2BEF8}" type="sibTrans" cxnId="{C901680D-FA71-486B-A791-AAABD8C8462F}">
      <dgm:prSet/>
      <dgm:spPr/>
      <dgm:t>
        <a:bodyPr/>
        <a:lstStyle/>
        <a:p>
          <a:endParaRPr lang="en-US"/>
        </a:p>
      </dgm:t>
    </dgm:pt>
    <dgm:pt modelId="{38A8F9D7-05B7-4D2B-A18E-B5291A903F0A}" type="pres">
      <dgm:prSet presAssocID="{18CF86C6-7F08-4137-9ADF-6D63585D3D62}" presName="rootnode" presStyleCnt="0">
        <dgm:presLayoutVars>
          <dgm:chMax/>
          <dgm:chPref/>
          <dgm:dir/>
          <dgm:animLvl val="lvl"/>
        </dgm:presLayoutVars>
      </dgm:prSet>
      <dgm:spPr/>
    </dgm:pt>
    <dgm:pt modelId="{43281A67-75EA-478D-B584-5732510D64BB}" type="pres">
      <dgm:prSet presAssocID="{5ED13EE8-AFF4-4E43-B09A-CDA84B89560F}" presName="composite" presStyleCnt="0"/>
      <dgm:spPr/>
    </dgm:pt>
    <dgm:pt modelId="{61F93D76-EF45-4906-942C-0776FB54E94C}" type="pres">
      <dgm:prSet presAssocID="{5ED13EE8-AFF4-4E43-B09A-CDA84B89560F}" presName="LShape" presStyleLbl="alignNode1" presStyleIdx="0" presStyleCnt="5" custLinFactNeighborY="-10890"/>
      <dgm:spPr/>
    </dgm:pt>
    <dgm:pt modelId="{E1BF3C38-23D7-4649-BA85-2AE2656520C7}" type="pres">
      <dgm:prSet presAssocID="{5ED13EE8-AFF4-4E43-B09A-CDA84B89560F}" presName="ParentText" presStyleLbl="revTx" presStyleIdx="0" presStyleCnt="3">
        <dgm:presLayoutVars>
          <dgm:chMax val="0"/>
          <dgm:chPref val="0"/>
          <dgm:bulletEnabled val="1"/>
        </dgm:presLayoutVars>
      </dgm:prSet>
      <dgm:spPr/>
    </dgm:pt>
    <dgm:pt modelId="{E578F2FB-40F5-485D-AF77-AE95D8474CD9}" type="pres">
      <dgm:prSet presAssocID="{5ED13EE8-AFF4-4E43-B09A-CDA84B89560F}" presName="Triangle" presStyleLbl="alignNode1" presStyleIdx="1" presStyleCnt="5"/>
      <dgm:spPr/>
    </dgm:pt>
    <dgm:pt modelId="{D093538B-0087-458A-99C2-1EB45C8DFF78}" type="pres">
      <dgm:prSet presAssocID="{128234B3-3283-44D4-B483-D9CB9318E70A}" presName="sibTrans" presStyleCnt="0"/>
      <dgm:spPr/>
    </dgm:pt>
    <dgm:pt modelId="{8E14943D-B800-49EA-A2EB-96F95A06AD58}" type="pres">
      <dgm:prSet presAssocID="{128234B3-3283-44D4-B483-D9CB9318E70A}" presName="space" presStyleCnt="0"/>
      <dgm:spPr/>
    </dgm:pt>
    <dgm:pt modelId="{932A2C4D-5153-446B-8F1A-FFABA25BD6F0}" type="pres">
      <dgm:prSet presAssocID="{95F5ADFF-5F30-47FA-A713-177AE900FF5A}" presName="composite" presStyleCnt="0"/>
      <dgm:spPr/>
    </dgm:pt>
    <dgm:pt modelId="{CF176037-64E7-4DDE-957A-4C573DEC5E90}" type="pres">
      <dgm:prSet presAssocID="{95F5ADFF-5F30-47FA-A713-177AE900FF5A}" presName="LShape" presStyleLbl="alignNode1" presStyleIdx="2" presStyleCnt="5" custLinFactNeighborY="-9801"/>
      <dgm:spPr/>
    </dgm:pt>
    <dgm:pt modelId="{D0EC1C08-51B1-48D7-8502-27CC371556B1}" type="pres">
      <dgm:prSet presAssocID="{95F5ADFF-5F30-47FA-A713-177AE900FF5A}" presName="ParentText" presStyleLbl="revTx" presStyleIdx="1" presStyleCnt="3">
        <dgm:presLayoutVars>
          <dgm:chMax val="0"/>
          <dgm:chPref val="0"/>
          <dgm:bulletEnabled val="1"/>
        </dgm:presLayoutVars>
      </dgm:prSet>
      <dgm:spPr/>
    </dgm:pt>
    <dgm:pt modelId="{FA7D4365-A3FC-4F6B-94DB-6DD620D70B34}" type="pres">
      <dgm:prSet presAssocID="{95F5ADFF-5F30-47FA-A713-177AE900FF5A}" presName="Triangle" presStyleLbl="alignNode1" presStyleIdx="3" presStyleCnt="5"/>
      <dgm:spPr/>
    </dgm:pt>
    <dgm:pt modelId="{615E25F1-2B83-495C-A81B-8DF6DC250DC7}" type="pres">
      <dgm:prSet presAssocID="{B154BEC2-EFA9-46A4-BA49-5B47DEDC1F32}" presName="sibTrans" presStyleCnt="0"/>
      <dgm:spPr/>
    </dgm:pt>
    <dgm:pt modelId="{21188F1A-9BAC-4138-93A5-12D20C23F899}" type="pres">
      <dgm:prSet presAssocID="{B154BEC2-EFA9-46A4-BA49-5B47DEDC1F32}" presName="space" presStyleCnt="0"/>
      <dgm:spPr/>
    </dgm:pt>
    <dgm:pt modelId="{CBD285F6-77AF-4517-92C6-8D6FA558634A}" type="pres">
      <dgm:prSet presAssocID="{0D77B981-0B5E-45B6-A1A0-F3985A230BE1}" presName="composite" presStyleCnt="0"/>
      <dgm:spPr/>
    </dgm:pt>
    <dgm:pt modelId="{B39E3A48-3C7B-443A-BE1B-26AA480599B3}" type="pres">
      <dgm:prSet presAssocID="{0D77B981-0B5E-45B6-A1A0-F3985A230BE1}" presName="LShape" presStyleLbl="alignNode1" presStyleIdx="4" presStyleCnt="5"/>
      <dgm:spPr/>
    </dgm:pt>
    <dgm:pt modelId="{75B8172D-4ECD-4FA6-A299-8967A806D0C1}" type="pres">
      <dgm:prSet presAssocID="{0D77B981-0B5E-45B6-A1A0-F3985A230BE1}" presName="ParentText" presStyleLbl="revTx" presStyleIdx="2" presStyleCnt="3" custLinFactNeighborY="-15910">
        <dgm:presLayoutVars>
          <dgm:chMax val="0"/>
          <dgm:chPref val="0"/>
          <dgm:bulletEnabled val="1"/>
        </dgm:presLayoutVars>
      </dgm:prSet>
      <dgm:spPr/>
    </dgm:pt>
  </dgm:ptLst>
  <dgm:cxnLst>
    <dgm:cxn modelId="{C901680D-FA71-486B-A791-AAABD8C8462F}" srcId="{18CF86C6-7F08-4137-9ADF-6D63585D3D62}" destId="{0D77B981-0B5E-45B6-A1A0-F3985A230BE1}" srcOrd="2" destOrd="0" parTransId="{75CC68D0-57E3-436B-9D19-1AB5DE565C8A}" sibTransId="{02DFADF4-9884-4C81-812A-29F2F2E2BEF8}"/>
    <dgm:cxn modelId="{7CCE0C30-5E75-46F3-A6DD-8BCBEACF3E9F}" srcId="{18CF86C6-7F08-4137-9ADF-6D63585D3D62}" destId="{5ED13EE8-AFF4-4E43-B09A-CDA84B89560F}" srcOrd="0" destOrd="0" parTransId="{36F59B71-00D1-45AC-B8C5-D21AC9FD6467}" sibTransId="{128234B3-3283-44D4-B483-D9CB9318E70A}"/>
    <dgm:cxn modelId="{81DD9E39-BA7D-4787-8F5C-7BA2C6A999EA}" type="presOf" srcId="{5ED13EE8-AFF4-4E43-B09A-CDA84B89560F}" destId="{E1BF3C38-23D7-4649-BA85-2AE2656520C7}" srcOrd="0" destOrd="0" presId="urn:microsoft.com/office/officeart/2009/3/layout/StepUpProcess"/>
    <dgm:cxn modelId="{2BD1119A-D27B-4477-B681-7888508C37EF}" type="presOf" srcId="{18CF86C6-7F08-4137-9ADF-6D63585D3D62}" destId="{38A8F9D7-05B7-4D2B-A18E-B5291A903F0A}" srcOrd="0" destOrd="0" presId="urn:microsoft.com/office/officeart/2009/3/layout/StepUpProcess"/>
    <dgm:cxn modelId="{DF54B5A7-795F-493A-99AE-438CBF5D5D35}" srcId="{18CF86C6-7F08-4137-9ADF-6D63585D3D62}" destId="{95F5ADFF-5F30-47FA-A713-177AE900FF5A}" srcOrd="1" destOrd="0" parTransId="{267F15BD-0F38-483C-A866-1786A3867195}" sibTransId="{B154BEC2-EFA9-46A4-BA49-5B47DEDC1F32}"/>
    <dgm:cxn modelId="{31000DD3-CD0F-44B1-A5F8-CCBC9E7038BB}" type="presOf" srcId="{0D77B981-0B5E-45B6-A1A0-F3985A230BE1}" destId="{75B8172D-4ECD-4FA6-A299-8967A806D0C1}" srcOrd="0" destOrd="0" presId="urn:microsoft.com/office/officeart/2009/3/layout/StepUpProcess"/>
    <dgm:cxn modelId="{4195F0FC-356B-4BDC-9430-8D0AA3364CBB}" type="presOf" srcId="{95F5ADFF-5F30-47FA-A713-177AE900FF5A}" destId="{D0EC1C08-51B1-48D7-8502-27CC371556B1}" srcOrd="0" destOrd="0" presId="urn:microsoft.com/office/officeart/2009/3/layout/StepUpProcess"/>
    <dgm:cxn modelId="{808C6C94-0695-43F6-B6FC-1EC1280A99AF}" type="presParOf" srcId="{38A8F9D7-05B7-4D2B-A18E-B5291A903F0A}" destId="{43281A67-75EA-478D-B584-5732510D64BB}" srcOrd="0" destOrd="0" presId="urn:microsoft.com/office/officeart/2009/3/layout/StepUpProcess"/>
    <dgm:cxn modelId="{8BC828C2-E728-4DA2-BC87-78C473BAFD81}" type="presParOf" srcId="{43281A67-75EA-478D-B584-5732510D64BB}" destId="{61F93D76-EF45-4906-942C-0776FB54E94C}" srcOrd="0" destOrd="0" presId="urn:microsoft.com/office/officeart/2009/3/layout/StepUpProcess"/>
    <dgm:cxn modelId="{EDB63A55-CA0B-4025-8639-6911311ADA29}" type="presParOf" srcId="{43281A67-75EA-478D-B584-5732510D64BB}" destId="{E1BF3C38-23D7-4649-BA85-2AE2656520C7}" srcOrd="1" destOrd="0" presId="urn:microsoft.com/office/officeart/2009/3/layout/StepUpProcess"/>
    <dgm:cxn modelId="{A239C19B-ACC0-447C-9122-EB8AF7C7F0F7}" type="presParOf" srcId="{43281A67-75EA-478D-B584-5732510D64BB}" destId="{E578F2FB-40F5-485D-AF77-AE95D8474CD9}" srcOrd="2" destOrd="0" presId="urn:microsoft.com/office/officeart/2009/3/layout/StepUpProcess"/>
    <dgm:cxn modelId="{38A59BA8-AA04-4351-9072-8DA9A71A288B}" type="presParOf" srcId="{38A8F9D7-05B7-4D2B-A18E-B5291A903F0A}" destId="{D093538B-0087-458A-99C2-1EB45C8DFF78}" srcOrd="1" destOrd="0" presId="urn:microsoft.com/office/officeart/2009/3/layout/StepUpProcess"/>
    <dgm:cxn modelId="{D018514C-DDB9-4705-9DCA-D78E25A6A28F}" type="presParOf" srcId="{D093538B-0087-458A-99C2-1EB45C8DFF78}" destId="{8E14943D-B800-49EA-A2EB-96F95A06AD58}" srcOrd="0" destOrd="0" presId="urn:microsoft.com/office/officeart/2009/3/layout/StepUpProcess"/>
    <dgm:cxn modelId="{0B049EDE-DF8E-4BC7-9615-020BF952BD14}" type="presParOf" srcId="{38A8F9D7-05B7-4D2B-A18E-B5291A903F0A}" destId="{932A2C4D-5153-446B-8F1A-FFABA25BD6F0}" srcOrd="2" destOrd="0" presId="urn:microsoft.com/office/officeart/2009/3/layout/StepUpProcess"/>
    <dgm:cxn modelId="{0FE7053A-4392-4EB4-9381-31522EF2E560}" type="presParOf" srcId="{932A2C4D-5153-446B-8F1A-FFABA25BD6F0}" destId="{CF176037-64E7-4DDE-957A-4C573DEC5E90}" srcOrd="0" destOrd="0" presId="urn:microsoft.com/office/officeart/2009/3/layout/StepUpProcess"/>
    <dgm:cxn modelId="{A95DB44C-707D-4F67-9055-E2B58B525D99}" type="presParOf" srcId="{932A2C4D-5153-446B-8F1A-FFABA25BD6F0}" destId="{D0EC1C08-51B1-48D7-8502-27CC371556B1}" srcOrd="1" destOrd="0" presId="urn:microsoft.com/office/officeart/2009/3/layout/StepUpProcess"/>
    <dgm:cxn modelId="{DC033092-D43E-4E8C-85B8-6813D29E46E4}" type="presParOf" srcId="{932A2C4D-5153-446B-8F1A-FFABA25BD6F0}" destId="{FA7D4365-A3FC-4F6B-94DB-6DD620D70B34}" srcOrd="2" destOrd="0" presId="urn:microsoft.com/office/officeart/2009/3/layout/StepUpProcess"/>
    <dgm:cxn modelId="{35A3EC26-7548-464C-A17B-F0D42CB36FC7}" type="presParOf" srcId="{38A8F9D7-05B7-4D2B-A18E-B5291A903F0A}" destId="{615E25F1-2B83-495C-A81B-8DF6DC250DC7}" srcOrd="3" destOrd="0" presId="urn:microsoft.com/office/officeart/2009/3/layout/StepUpProcess"/>
    <dgm:cxn modelId="{C66EAACB-58EF-4972-94A4-EF5ED167EA9B}" type="presParOf" srcId="{615E25F1-2B83-495C-A81B-8DF6DC250DC7}" destId="{21188F1A-9BAC-4138-93A5-12D20C23F899}" srcOrd="0" destOrd="0" presId="urn:microsoft.com/office/officeart/2009/3/layout/StepUpProcess"/>
    <dgm:cxn modelId="{245375FA-37A4-445D-B40A-83B627730B34}" type="presParOf" srcId="{38A8F9D7-05B7-4D2B-A18E-B5291A903F0A}" destId="{CBD285F6-77AF-4517-92C6-8D6FA558634A}" srcOrd="4" destOrd="0" presId="urn:microsoft.com/office/officeart/2009/3/layout/StepUpProcess"/>
    <dgm:cxn modelId="{6CCA6DB5-74EE-4EDB-B9E8-C2F406CE5E6B}" type="presParOf" srcId="{CBD285F6-77AF-4517-92C6-8D6FA558634A}" destId="{B39E3A48-3C7B-443A-BE1B-26AA480599B3}" srcOrd="0" destOrd="0" presId="urn:microsoft.com/office/officeart/2009/3/layout/StepUpProcess"/>
    <dgm:cxn modelId="{C54178E1-5A5A-4A46-B129-A85A808BEB29}" type="presParOf" srcId="{CBD285F6-77AF-4517-92C6-8D6FA558634A}" destId="{75B8172D-4ECD-4FA6-A299-8967A806D0C1}"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2F1284-EDFE-44CF-AE3A-A68BFABF7012}">
      <dsp:nvSpPr>
        <dsp:cNvPr id="0" name=""/>
        <dsp:cNvSpPr/>
      </dsp:nvSpPr>
      <dsp:spPr>
        <a:xfrm rot="16200000">
          <a:off x="1948" y="0"/>
          <a:ext cx="4345781" cy="4345781"/>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sz="4000" b="0" i="0" kern="1200" dirty="0">
              <a:latin typeface="RSU" panose="02000506040000020003" pitchFamily="2" charset="-34"/>
              <a:cs typeface="RSU" panose="02000506040000020003" pitchFamily="2" charset="-34"/>
            </a:rPr>
            <a:t>Formative </a:t>
          </a:r>
          <a:br>
            <a:rPr lang="en-US" sz="4000" b="0" i="0" kern="1200" dirty="0">
              <a:latin typeface="RSU" panose="02000506040000020003" pitchFamily="2" charset="-34"/>
              <a:cs typeface="RSU" panose="02000506040000020003" pitchFamily="2" charset="-34"/>
            </a:rPr>
          </a:br>
          <a:r>
            <a:rPr lang="en-US" sz="4000" b="0" i="0" kern="1200" dirty="0">
              <a:latin typeface="RSU" panose="02000506040000020003" pitchFamily="2" charset="-34"/>
              <a:cs typeface="RSU" panose="02000506040000020003" pitchFamily="2" charset="-34"/>
            </a:rPr>
            <a:t>Evaluation </a:t>
          </a:r>
        </a:p>
      </dsp:txBody>
      <dsp:txXfrm rot="5400000">
        <a:off x="1948" y="1086445"/>
        <a:ext cx="3585269" cy="2172891"/>
      </dsp:txXfrm>
    </dsp:sp>
    <dsp:sp modelId="{23507E09-C094-478D-BFE2-BFBD90FCAFDF}">
      <dsp:nvSpPr>
        <dsp:cNvPr id="0" name=""/>
        <dsp:cNvSpPr/>
      </dsp:nvSpPr>
      <dsp:spPr>
        <a:xfrm rot="5400000">
          <a:off x="7582804" y="0"/>
          <a:ext cx="4345781" cy="4345781"/>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sz="4000" b="0" i="0" kern="1200" dirty="0">
              <a:latin typeface="RSU" panose="02000506040000020003" pitchFamily="2" charset="-34"/>
              <a:cs typeface="RSU" panose="02000506040000020003" pitchFamily="2" charset="-34"/>
            </a:rPr>
            <a:t>Summativ</a:t>
          </a:r>
          <a:r>
            <a:rPr lang="en-US" sz="4000" b="0" i="0" kern="1200" dirty="0">
              <a:latin typeface="TH Sarabun New" panose="020B0500040200020003" pitchFamily="34" charset="-34"/>
              <a:cs typeface="TH Sarabun New" panose="020B0500040200020003" pitchFamily="34" charset="-34"/>
            </a:rPr>
            <a:t>e</a:t>
          </a:r>
          <a:r>
            <a:rPr lang="en-US" sz="4000" b="0" i="0" kern="1200" dirty="0">
              <a:latin typeface="RSU" panose="02000506040000020003" pitchFamily="2" charset="-34"/>
              <a:cs typeface="RSU" panose="02000506040000020003" pitchFamily="2" charset="-34"/>
            </a:rPr>
            <a:t> Evaluation</a:t>
          </a:r>
        </a:p>
      </dsp:txBody>
      <dsp:txXfrm rot="-5400000">
        <a:off x="8343316" y="1086445"/>
        <a:ext cx="3585269" cy="21728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7AD668-4DF0-469B-9C18-1D41B41A718F}">
      <dsp:nvSpPr>
        <dsp:cNvPr id="0" name=""/>
        <dsp:cNvSpPr/>
      </dsp:nvSpPr>
      <dsp:spPr>
        <a:xfrm>
          <a:off x="3994100" y="122157"/>
          <a:ext cx="2527398" cy="2527398"/>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3200400">
            <a:lnSpc>
              <a:spcPct val="90000"/>
            </a:lnSpc>
            <a:spcBef>
              <a:spcPct val="0"/>
            </a:spcBef>
            <a:spcAft>
              <a:spcPct val="35000"/>
            </a:spcAft>
            <a:buNone/>
          </a:pPr>
          <a:r>
            <a:rPr lang="en-US" sz="7200" b="0" i="0" kern="1200" dirty="0" err="1">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AoL</a:t>
          </a:r>
          <a:endParaRPr lang="en-US" sz="7200" b="0" i="0" kern="120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endParaRPr>
        </a:p>
      </dsp:txBody>
      <dsp:txXfrm>
        <a:off x="4331087" y="564452"/>
        <a:ext cx="1853425" cy="1137329"/>
      </dsp:txXfrm>
    </dsp:sp>
    <dsp:sp modelId="{F485B6CC-9434-424B-A634-2FD9DB13AED2}">
      <dsp:nvSpPr>
        <dsp:cNvPr id="0" name=""/>
        <dsp:cNvSpPr/>
      </dsp:nvSpPr>
      <dsp:spPr>
        <a:xfrm>
          <a:off x="4906070" y="1701781"/>
          <a:ext cx="2527398" cy="2527398"/>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3200400">
            <a:lnSpc>
              <a:spcPct val="90000"/>
            </a:lnSpc>
            <a:spcBef>
              <a:spcPct val="0"/>
            </a:spcBef>
            <a:spcAft>
              <a:spcPct val="35000"/>
            </a:spcAft>
            <a:buNone/>
          </a:pPr>
          <a:r>
            <a:rPr lang="en-US" sz="7200" b="0" i="0" kern="1200" dirty="0" err="1">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AfL</a:t>
          </a:r>
          <a:endParaRPr lang="en-US" sz="7200" b="0" i="0" kern="120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endParaRPr>
        </a:p>
      </dsp:txBody>
      <dsp:txXfrm>
        <a:off x="5679033" y="2354693"/>
        <a:ext cx="1516439" cy="1390069"/>
      </dsp:txXfrm>
    </dsp:sp>
    <dsp:sp modelId="{FEF53BEE-B2A7-4643-B45E-E440DDDC3B63}">
      <dsp:nvSpPr>
        <dsp:cNvPr id="0" name=""/>
        <dsp:cNvSpPr/>
      </dsp:nvSpPr>
      <dsp:spPr>
        <a:xfrm>
          <a:off x="3082131" y="1701781"/>
          <a:ext cx="2527398" cy="2527398"/>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3200400">
            <a:lnSpc>
              <a:spcPct val="90000"/>
            </a:lnSpc>
            <a:spcBef>
              <a:spcPct val="0"/>
            </a:spcBef>
            <a:spcAft>
              <a:spcPct val="35000"/>
            </a:spcAft>
            <a:buNone/>
          </a:pPr>
          <a:r>
            <a:rPr lang="en-US" sz="7200" b="0" i="0" kern="1200" dirty="0" err="1">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AaL</a:t>
          </a:r>
          <a:endParaRPr lang="en-US" sz="7200" b="0" i="0" kern="120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endParaRPr>
        </a:p>
      </dsp:txBody>
      <dsp:txXfrm>
        <a:off x="3320127" y="2354693"/>
        <a:ext cx="1516439" cy="13900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2F1284-EDFE-44CF-AE3A-A68BFABF7012}">
      <dsp:nvSpPr>
        <dsp:cNvPr id="0" name=""/>
        <dsp:cNvSpPr/>
      </dsp:nvSpPr>
      <dsp:spPr>
        <a:xfrm rot="16200000">
          <a:off x="1948" y="5556"/>
          <a:ext cx="4345781" cy="4345781"/>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4048" tIns="384048" rIns="384048" bIns="384048" numCol="1" spcCol="1270" anchor="ctr" anchorCtr="0">
          <a:noAutofit/>
        </a:bodyPr>
        <a:lstStyle/>
        <a:p>
          <a:pPr marL="0" lvl="0" indent="0" algn="ctr" defTabSz="2400300">
            <a:lnSpc>
              <a:spcPct val="90000"/>
            </a:lnSpc>
            <a:spcBef>
              <a:spcPct val="0"/>
            </a:spcBef>
            <a:spcAft>
              <a:spcPct val="35000"/>
            </a:spcAft>
            <a:buNone/>
          </a:pPr>
          <a:r>
            <a:rPr lang="en-US" sz="5400" b="1" i="0" kern="120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Formative </a:t>
          </a:r>
          <a:br>
            <a:rPr lang="en-US" sz="5400" b="1" i="0" kern="120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br>
          <a:r>
            <a:rPr lang="en-US" sz="5400" b="1" i="0" kern="120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Evaluation </a:t>
          </a:r>
        </a:p>
      </dsp:txBody>
      <dsp:txXfrm rot="5400000">
        <a:off x="1948" y="1092001"/>
        <a:ext cx="3585269" cy="2172891"/>
      </dsp:txXfrm>
    </dsp:sp>
    <dsp:sp modelId="{23507E09-C094-478D-BFE2-BFBD90FCAFDF}">
      <dsp:nvSpPr>
        <dsp:cNvPr id="0" name=""/>
        <dsp:cNvSpPr/>
      </dsp:nvSpPr>
      <dsp:spPr>
        <a:xfrm rot="5400000">
          <a:off x="7582804" y="5556"/>
          <a:ext cx="4345781" cy="4345781"/>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b="1" i="0" kern="1200" dirty="0">
              <a:solidFill>
                <a:schemeClr val="bg1">
                  <a:lumMod val="85000"/>
                </a:schemeClr>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Summative </a:t>
          </a:r>
          <a:br>
            <a:rPr lang="en-US" sz="3200" b="1" i="0" kern="1200" dirty="0">
              <a:solidFill>
                <a:schemeClr val="bg1">
                  <a:lumMod val="85000"/>
                </a:schemeClr>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br>
          <a:r>
            <a:rPr lang="en-US" sz="3200" b="1" i="0" kern="1200" dirty="0">
              <a:solidFill>
                <a:schemeClr val="bg1">
                  <a:lumMod val="85000"/>
                </a:schemeClr>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Evaluation</a:t>
          </a:r>
        </a:p>
      </dsp:txBody>
      <dsp:txXfrm rot="-5400000">
        <a:off x="8343316" y="1092001"/>
        <a:ext cx="3585269" cy="217289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7AD668-4DF0-469B-9C18-1D41B41A718F}">
      <dsp:nvSpPr>
        <dsp:cNvPr id="0" name=""/>
        <dsp:cNvSpPr/>
      </dsp:nvSpPr>
      <dsp:spPr>
        <a:xfrm>
          <a:off x="445470" y="261291"/>
          <a:ext cx="1899410" cy="172171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r>
            <a:rPr lang="en-US" sz="4000" b="1" i="0" kern="1200" dirty="0" err="1">
              <a:solidFill>
                <a:schemeClr val="bg1">
                  <a:lumMod val="85000"/>
                </a:schemeClr>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AoL</a:t>
          </a:r>
          <a:endParaRPr lang="en-US" sz="4000" b="1" i="0" kern="1200" dirty="0">
            <a:solidFill>
              <a:schemeClr val="bg1">
                <a:lumMod val="85000"/>
              </a:schemeClr>
            </a:solidFill>
            <a:effectLst>
              <a:outerShdw blurRad="38100" dist="38100" dir="2700000" algn="tl">
                <a:srgbClr val="000000">
                  <a:alpha val="43137"/>
                </a:srgbClr>
              </a:outerShdw>
            </a:effectLst>
            <a:latin typeface="RSU" panose="02000506040000020003" pitchFamily="2" charset="-34"/>
            <a:cs typeface="RSU" panose="02000506040000020003" pitchFamily="2" charset="-34"/>
          </a:endParaRPr>
        </a:p>
      </dsp:txBody>
      <dsp:txXfrm>
        <a:off x="698725" y="562590"/>
        <a:ext cx="1392901" cy="774770"/>
      </dsp:txXfrm>
    </dsp:sp>
    <dsp:sp modelId="{F485B6CC-9434-424B-A634-2FD9DB13AED2}">
      <dsp:nvSpPr>
        <dsp:cNvPr id="0" name=""/>
        <dsp:cNvSpPr/>
      </dsp:nvSpPr>
      <dsp:spPr>
        <a:xfrm>
          <a:off x="464718" y="1064850"/>
          <a:ext cx="3203870" cy="244073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933700">
            <a:lnSpc>
              <a:spcPct val="90000"/>
            </a:lnSpc>
            <a:spcBef>
              <a:spcPct val="0"/>
            </a:spcBef>
            <a:spcAft>
              <a:spcPct val="35000"/>
            </a:spcAft>
            <a:buNone/>
          </a:pPr>
          <a:r>
            <a:rPr lang="en-US" sz="6600" b="1" i="0" kern="1200" dirty="0" err="1">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AfL</a:t>
          </a:r>
          <a:endParaRPr lang="en-US" sz="6600" b="1" i="0" kern="1200"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endParaRPr>
        </a:p>
      </dsp:txBody>
      <dsp:txXfrm>
        <a:off x="1444568" y="1695372"/>
        <a:ext cx="1922322" cy="1342401"/>
      </dsp:txXfrm>
    </dsp:sp>
    <dsp:sp modelId="{FEF53BEE-B2A7-4643-B45E-E440DDDC3B63}">
      <dsp:nvSpPr>
        <dsp:cNvPr id="0" name=""/>
        <dsp:cNvSpPr/>
      </dsp:nvSpPr>
      <dsp:spPr>
        <a:xfrm>
          <a:off x="-464724" y="968901"/>
          <a:ext cx="2376845" cy="2632627"/>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667000">
            <a:lnSpc>
              <a:spcPct val="90000"/>
            </a:lnSpc>
            <a:spcBef>
              <a:spcPct val="0"/>
            </a:spcBef>
            <a:spcAft>
              <a:spcPct val="35000"/>
            </a:spcAft>
            <a:buNone/>
          </a:pPr>
          <a:r>
            <a:rPr lang="en-US" sz="6000" b="1" i="0" kern="1200" dirty="0" err="1">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Aa</a:t>
          </a:r>
          <a:r>
            <a:rPr lang="en-US" sz="6000" b="1" i="0" kern="1200" dirty="0" err="1">
              <a:solidFill>
                <a:srgbClr val="F68C21"/>
              </a:solidFill>
              <a:latin typeface="RSU" panose="02000506040000020003" pitchFamily="2" charset="-34"/>
              <a:cs typeface="RSU" panose="02000506040000020003" pitchFamily="2" charset="-34"/>
            </a:rPr>
            <a:t>L</a:t>
          </a:r>
          <a:endParaRPr lang="en-US" sz="6000" b="1" i="0" kern="1200" dirty="0">
            <a:solidFill>
              <a:srgbClr val="F68C21"/>
            </a:solidFill>
            <a:latin typeface="RSU" panose="02000506040000020003" pitchFamily="2" charset="-34"/>
            <a:cs typeface="RSU" panose="02000506040000020003" pitchFamily="2" charset="-34"/>
          </a:endParaRPr>
        </a:p>
      </dsp:txBody>
      <dsp:txXfrm>
        <a:off x="-240905" y="1648996"/>
        <a:ext cx="1426107" cy="144794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F93D76-EF45-4906-942C-0776FB54E94C}">
      <dsp:nvSpPr>
        <dsp:cNvPr id="0" name=""/>
        <dsp:cNvSpPr/>
      </dsp:nvSpPr>
      <dsp:spPr>
        <a:xfrm rot="5400000">
          <a:off x="498938" y="1203886"/>
          <a:ext cx="1498768" cy="2493916"/>
        </a:xfrm>
        <a:prstGeom prst="corner">
          <a:avLst>
            <a:gd name="adj1" fmla="val 16120"/>
            <a:gd name="adj2" fmla="val 16110"/>
          </a:avLst>
        </a:prstGeom>
        <a:solidFill>
          <a:schemeClr val="accent1">
            <a:shade val="8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BF3C38-23D7-4649-BA85-2AE2656520C7}">
      <dsp:nvSpPr>
        <dsp:cNvPr id="0" name=""/>
        <dsp:cNvSpPr/>
      </dsp:nvSpPr>
      <dsp:spPr>
        <a:xfrm>
          <a:off x="248756" y="2112245"/>
          <a:ext cx="2251521" cy="19735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r>
            <a:rPr lang="en-US" sz="6500" b="1" kern="1200" dirty="0"/>
            <a:t>IQ</a:t>
          </a:r>
        </a:p>
      </dsp:txBody>
      <dsp:txXfrm>
        <a:off x="248756" y="2112245"/>
        <a:ext cx="2251521" cy="1973590"/>
      </dsp:txXfrm>
    </dsp:sp>
    <dsp:sp modelId="{E578F2FB-40F5-485D-AF77-AE95D8474CD9}">
      <dsp:nvSpPr>
        <dsp:cNvPr id="0" name=""/>
        <dsp:cNvSpPr/>
      </dsp:nvSpPr>
      <dsp:spPr>
        <a:xfrm>
          <a:off x="2075462" y="1183497"/>
          <a:ext cx="424815" cy="424815"/>
        </a:xfrm>
        <a:prstGeom prst="triangle">
          <a:avLst>
            <a:gd name="adj" fmla="val 100000"/>
          </a:avLst>
        </a:prstGeom>
        <a:solidFill>
          <a:schemeClr val="accent1">
            <a:shade val="80000"/>
            <a:hueOff val="76561"/>
            <a:satOff val="-1098"/>
            <a:lumOff val="6404"/>
            <a:alphaOff val="0"/>
          </a:schemeClr>
        </a:solidFill>
        <a:ln w="25400" cap="flat" cmpd="sng" algn="ctr">
          <a:solidFill>
            <a:schemeClr val="accent1">
              <a:shade val="80000"/>
              <a:hueOff val="76561"/>
              <a:satOff val="-1098"/>
              <a:lumOff val="640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176037-64E7-4DDE-957A-4C573DEC5E90}">
      <dsp:nvSpPr>
        <dsp:cNvPr id="0" name=""/>
        <dsp:cNvSpPr/>
      </dsp:nvSpPr>
      <dsp:spPr>
        <a:xfrm rot="5400000">
          <a:off x="3255240" y="538157"/>
          <a:ext cx="1498768" cy="2493916"/>
        </a:xfrm>
        <a:prstGeom prst="corner">
          <a:avLst>
            <a:gd name="adj1" fmla="val 16120"/>
            <a:gd name="adj2" fmla="val 16110"/>
          </a:avLst>
        </a:prstGeom>
        <a:solidFill>
          <a:schemeClr val="accent1">
            <a:shade val="80000"/>
            <a:hueOff val="153123"/>
            <a:satOff val="-2196"/>
            <a:lumOff val="12807"/>
            <a:alphaOff val="0"/>
          </a:schemeClr>
        </a:solidFill>
        <a:ln w="25400" cap="flat" cmpd="sng" algn="ctr">
          <a:solidFill>
            <a:schemeClr val="accent1">
              <a:shade val="80000"/>
              <a:hueOff val="153123"/>
              <a:satOff val="-2196"/>
              <a:lumOff val="1280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EC1C08-51B1-48D7-8502-27CC371556B1}">
      <dsp:nvSpPr>
        <dsp:cNvPr id="0" name=""/>
        <dsp:cNvSpPr/>
      </dsp:nvSpPr>
      <dsp:spPr>
        <a:xfrm>
          <a:off x="3005058" y="1430195"/>
          <a:ext cx="2251521" cy="19735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r>
            <a:rPr lang="en-US" sz="6500" b="1" kern="1200" dirty="0"/>
            <a:t>EQ</a:t>
          </a:r>
        </a:p>
      </dsp:txBody>
      <dsp:txXfrm>
        <a:off x="3005058" y="1430195"/>
        <a:ext cx="2251521" cy="1973590"/>
      </dsp:txXfrm>
    </dsp:sp>
    <dsp:sp modelId="{FA7D4365-A3FC-4F6B-94DB-6DD620D70B34}">
      <dsp:nvSpPr>
        <dsp:cNvPr id="0" name=""/>
        <dsp:cNvSpPr/>
      </dsp:nvSpPr>
      <dsp:spPr>
        <a:xfrm>
          <a:off x="4831765" y="501447"/>
          <a:ext cx="424815" cy="424815"/>
        </a:xfrm>
        <a:prstGeom prst="triangle">
          <a:avLst>
            <a:gd name="adj" fmla="val 100000"/>
          </a:avLst>
        </a:prstGeom>
        <a:solidFill>
          <a:schemeClr val="accent1">
            <a:shade val="80000"/>
            <a:hueOff val="229684"/>
            <a:satOff val="-3294"/>
            <a:lumOff val="19211"/>
            <a:alphaOff val="0"/>
          </a:schemeClr>
        </a:solidFill>
        <a:ln w="25400" cap="flat" cmpd="sng" algn="ctr">
          <a:solidFill>
            <a:schemeClr val="accent1">
              <a:shade val="80000"/>
              <a:hueOff val="229684"/>
              <a:satOff val="-3294"/>
              <a:lumOff val="1921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9E3A48-3C7B-443A-BE1B-26AA480599B3}">
      <dsp:nvSpPr>
        <dsp:cNvPr id="0" name=""/>
        <dsp:cNvSpPr/>
      </dsp:nvSpPr>
      <dsp:spPr>
        <a:xfrm rot="5400000">
          <a:off x="6011542" y="3002"/>
          <a:ext cx="1498768" cy="2493916"/>
        </a:xfrm>
        <a:prstGeom prst="corner">
          <a:avLst>
            <a:gd name="adj1" fmla="val 16120"/>
            <a:gd name="adj2" fmla="val 16110"/>
          </a:avLst>
        </a:prstGeom>
        <a:solidFill>
          <a:schemeClr val="accent1">
            <a:shade val="80000"/>
            <a:hueOff val="306246"/>
            <a:satOff val="-4392"/>
            <a:lumOff val="25615"/>
            <a:alphaOff val="0"/>
          </a:schemeClr>
        </a:solidFill>
        <a:ln w="25400" cap="flat" cmpd="sng" algn="ctr">
          <a:solidFill>
            <a:schemeClr val="accent1">
              <a:shade val="80000"/>
              <a:hueOff val="306246"/>
              <a:satOff val="-4392"/>
              <a:lumOff val="2561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B8172D-4ECD-4FA6-A299-8967A806D0C1}">
      <dsp:nvSpPr>
        <dsp:cNvPr id="0" name=""/>
        <dsp:cNvSpPr/>
      </dsp:nvSpPr>
      <dsp:spPr>
        <a:xfrm>
          <a:off x="5761361" y="434147"/>
          <a:ext cx="2251521" cy="19735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r>
            <a:rPr lang="en-US" sz="6500" b="1" kern="1200" dirty="0">
              <a:solidFill>
                <a:srgbClr val="808736"/>
              </a:solidFill>
            </a:rPr>
            <a:t>DQ</a:t>
          </a:r>
          <a:r>
            <a:rPr lang="en-US" sz="6500" b="1" kern="1200" dirty="0">
              <a:solidFill>
                <a:srgbClr val="C00000"/>
              </a:solidFill>
            </a:rPr>
            <a:t> </a:t>
          </a:r>
        </a:p>
      </dsp:txBody>
      <dsp:txXfrm>
        <a:off x="5761361" y="434147"/>
        <a:ext cx="2251521" cy="1973590"/>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ยึดหัวกระดาษ 1"/>
          <p:cNvSpPr>
            <a:spLocks noGrp="1"/>
          </p:cNvSpPr>
          <p:nvPr>
            <p:ph type="hdr" sz="quarter"/>
          </p:nvPr>
        </p:nvSpPr>
        <p:spPr>
          <a:xfrm>
            <a:off x="4" y="4"/>
            <a:ext cx="3077738" cy="511652"/>
          </a:xfrm>
          <a:prstGeom prst="rect">
            <a:avLst/>
          </a:prstGeom>
        </p:spPr>
        <p:txBody>
          <a:bodyPr vert="horz" lIns="99464" tIns="49731" rIns="99464" bIns="49731" rtlCol="0"/>
          <a:lstStyle>
            <a:lvl1pPr algn="l">
              <a:defRPr sz="1300"/>
            </a:lvl1pPr>
          </a:lstStyle>
          <a:p>
            <a:r>
              <a:rPr lang="en-US"/>
              <a:t>Blended Learning: Teaching &amp; Technology for 21st C Learners </a:t>
            </a:r>
            <a:endParaRPr lang="th-TH"/>
          </a:p>
        </p:txBody>
      </p:sp>
      <p:sp>
        <p:nvSpPr>
          <p:cNvPr id="3" name="ตัวยึดวันที่ 2"/>
          <p:cNvSpPr>
            <a:spLocks noGrp="1"/>
          </p:cNvSpPr>
          <p:nvPr>
            <p:ph type="dt" sz="quarter" idx="1"/>
          </p:nvPr>
        </p:nvSpPr>
        <p:spPr>
          <a:xfrm>
            <a:off x="4023096" y="4"/>
            <a:ext cx="3077738" cy="511652"/>
          </a:xfrm>
          <a:prstGeom prst="rect">
            <a:avLst/>
          </a:prstGeom>
        </p:spPr>
        <p:txBody>
          <a:bodyPr vert="horz" lIns="99464" tIns="49731" rIns="99464" bIns="49731" rtlCol="0"/>
          <a:lstStyle>
            <a:lvl1pPr algn="r">
              <a:defRPr sz="1300"/>
            </a:lvl1pPr>
          </a:lstStyle>
          <a:p>
            <a:fld id="{A4DC301C-7B03-46A8-884F-A4B6D27E1405}" type="datetime1">
              <a:rPr lang="th-TH" smtClean="0"/>
              <a:t>20/10/64</a:t>
            </a:fld>
            <a:endParaRPr lang="th-TH"/>
          </a:p>
        </p:txBody>
      </p:sp>
      <p:sp>
        <p:nvSpPr>
          <p:cNvPr id="4" name="ตัวยึดท้ายกระดาษ 3"/>
          <p:cNvSpPr>
            <a:spLocks noGrp="1"/>
          </p:cNvSpPr>
          <p:nvPr>
            <p:ph type="ftr" sz="quarter" idx="2"/>
          </p:nvPr>
        </p:nvSpPr>
        <p:spPr>
          <a:xfrm>
            <a:off x="4" y="9719601"/>
            <a:ext cx="3077738" cy="511652"/>
          </a:xfrm>
          <a:prstGeom prst="rect">
            <a:avLst/>
          </a:prstGeom>
        </p:spPr>
        <p:txBody>
          <a:bodyPr vert="horz" lIns="99464" tIns="49731" rIns="99464" bIns="49731" rtlCol="0" anchor="b"/>
          <a:lstStyle>
            <a:lvl1pPr algn="l">
              <a:defRPr sz="1300"/>
            </a:lvl1pPr>
          </a:lstStyle>
          <a:p>
            <a:r>
              <a:rPr lang="en-US"/>
              <a:t>Assoc. Prof. Dr. Jintavee K.   </a:t>
            </a:r>
            <a:endParaRPr lang="th-TH"/>
          </a:p>
        </p:txBody>
      </p:sp>
      <p:sp>
        <p:nvSpPr>
          <p:cNvPr id="5" name="ตัวยึดหมายเลขภาพนิ่ง 4"/>
          <p:cNvSpPr>
            <a:spLocks noGrp="1"/>
          </p:cNvSpPr>
          <p:nvPr>
            <p:ph type="sldNum" sz="quarter" idx="3"/>
          </p:nvPr>
        </p:nvSpPr>
        <p:spPr>
          <a:xfrm>
            <a:off x="4023096" y="9719601"/>
            <a:ext cx="3077738" cy="511652"/>
          </a:xfrm>
          <a:prstGeom prst="rect">
            <a:avLst/>
          </a:prstGeom>
        </p:spPr>
        <p:txBody>
          <a:bodyPr vert="horz" lIns="99464" tIns="49731" rIns="99464" bIns="49731" rtlCol="0" anchor="b"/>
          <a:lstStyle>
            <a:lvl1pPr algn="r">
              <a:defRPr sz="1300"/>
            </a:lvl1pPr>
          </a:lstStyle>
          <a:p>
            <a:fld id="{F59EA840-91C4-4CAA-8B25-048E7F344EBE}" type="slidenum">
              <a:rPr lang="th-TH" smtClean="0"/>
              <a:pPr/>
              <a:t>‹#›</a:t>
            </a:fld>
            <a:endParaRPr lang="th-TH"/>
          </a:p>
        </p:txBody>
      </p:sp>
    </p:spTree>
    <p:extLst>
      <p:ext uri="{BB962C8B-B14F-4D97-AF65-F5344CB8AC3E}">
        <p14:creationId xmlns:p14="http://schemas.microsoft.com/office/powerpoint/2010/main" val="2509040837"/>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ยึดหัวกระดาษ 1"/>
          <p:cNvSpPr>
            <a:spLocks noGrp="1"/>
          </p:cNvSpPr>
          <p:nvPr>
            <p:ph type="hdr" sz="quarter"/>
          </p:nvPr>
        </p:nvSpPr>
        <p:spPr>
          <a:xfrm>
            <a:off x="4" y="4"/>
            <a:ext cx="3077738" cy="511652"/>
          </a:xfrm>
          <a:prstGeom prst="rect">
            <a:avLst/>
          </a:prstGeom>
        </p:spPr>
        <p:txBody>
          <a:bodyPr vert="horz" lIns="99464" tIns="49731" rIns="99464" bIns="49731" rtlCol="0"/>
          <a:lstStyle>
            <a:lvl1pPr algn="l">
              <a:defRPr sz="1300"/>
            </a:lvl1pPr>
          </a:lstStyle>
          <a:p>
            <a:r>
              <a:rPr lang="en-US"/>
              <a:t>Blended Learning: Teaching &amp; Technology for 21st C Learners </a:t>
            </a:r>
            <a:endParaRPr lang="th-TH"/>
          </a:p>
        </p:txBody>
      </p:sp>
      <p:sp>
        <p:nvSpPr>
          <p:cNvPr id="3" name="ตัวยึดวันที่ 2"/>
          <p:cNvSpPr>
            <a:spLocks noGrp="1"/>
          </p:cNvSpPr>
          <p:nvPr>
            <p:ph type="dt" idx="1"/>
          </p:nvPr>
        </p:nvSpPr>
        <p:spPr>
          <a:xfrm>
            <a:off x="4023096" y="4"/>
            <a:ext cx="3077738" cy="511652"/>
          </a:xfrm>
          <a:prstGeom prst="rect">
            <a:avLst/>
          </a:prstGeom>
        </p:spPr>
        <p:txBody>
          <a:bodyPr vert="horz" lIns="99464" tIns="49731" rIns="99464" bIns="49731" rtlCol="0"/>
          <a:lstStyle>
            <a:lvl1pPr algn="r">
              <a:defRPr sz="1300"/>
            </a:lvl1pPr>
          </a:lstStyle>
          <a:p>
            <a:fld id="{ADBEBA1A-90C2-43C4-81ED-2F6BD4BFC43D}" type="datetime1">
              <a:rPr lang="th-TH" smtClean="0"/>
              <a:t>20/10/64</a:t>
            </a:fld>
            <a:endParaRPr lang="th-TH"/>
          </a:p>
        </p:txBody>
      </p:sp>
      <p:sp>
        <p:nvSpPr>
          <p:cNvPr id="4" name="ตัวยึดรูปบนภาพนิ่ง 3"/>
          <p:cNvSpPr>
            <a:spLocks noGrp="1" noRot="1" noChangeAspect="1"/>
          </p:cNvSpPr>
          <p:nvPr>
            <p:ph type="sldImg" idx="2"/>
          </p:nvPr>
        </p:nvSpPr>
        <p:spPr>
          <a:xfrm>
            <a:off x="139700" y="768350"/>
            <a:ext cx="6823075" cy="3838575"/>
          </a:xfrm>
          <a:prstGeom prst="rect">
            <a:avLst/>
          </a:prstGeom>
          <a:noFill/>
          <a:ln w="12700">
            <a:solidFill>
              <a:prstClr val="black"/>
            </a:solidFill>
          </a:ln>
        </p:spPr>
        <p:txBody>
          <a:bodyPr vert="horz" lIns="99464" tIns="49731" rIns="99464" bIns="49731" rtlCol="0" anchor="ctr"/>
          <a:lstStyle/>
          <a:p>
            <a:endParaRPr lang="th-TH"/>
          </a:p>
        </p:txBody>
      </p:sp>
      <p:sp>
        <p:nvSpPr>
          <p:cNvPr id="5" name="ตัวยึดบันทึกย่อ 4"/>
          <p:cNvSpPr>
            <a:spLocks noGrp="1"/>
          </p:cNvSpPr>
          <p:nvPr>
            <p:ph type="body" sz="quarter" idx="3"/>
          </p:nvPr>
        </p:nvSpPr>
        <p:spPr>
          <a:xfrm>
            <a:off x="710249" y="4860689"/>
            <a:ext cx="5681980" cy="4604862"/>
          </a:xfrm>
          <a:prstGeom prst="rect">
            <a:avLst/>
          </a:prstGeom>
        </p:spPr>
        <p:txBody>
          <a:bodyPr vert="horz" lIns="99464" tIns="49731" rIns="99464" bIns="49731" rtlCol="0">
            <a:normAutofit/>
          </a:bodyPr>
          <a:lstStyle/>
          <a:p>
            <a:pPr lvl="0"/>
            <a:r>
              <a:rPr lang="th-TH"/>
              <a:t>คลิกเพื่อแก้ไขลักษณะของข้อความต้นแบบ</a:t>
            </a:r>
          </a:p>
          <a:p>
            <a:pPr lvl="1"/>
            <a:r>
              <a:rPr lang="th-TH"/>
              <a:t>ระดับที่สอง</a:t>
            </a:r>
          </a:p>
          <a:p>
            <a:pPr lvl="2"/>
            <a:r>
              <a:rPr lang="th-TH"/>
              <a:t>ระดับที่สาม</a:t>
            </a:r>
          </a:p>
          <a:p>
            <a:pPr lvl="3"/>
            <a:r>
              <a:rPr lang="th-TH"/>
              <a:t>ระดับที่สี่</a:t>
            </a:r>
          </a:p>
          <a:p>
            <a:pPr lvl="4"/>
            <a:r>
              <a:rPr lang="th-TH"/>
              <a:t>ระดับที่ห้า</a:t>
            </a:r>
          </a:p>
        </p:txBody>
      </p:sp>
      <p:sp>
        <p:nvSpPr>
          <p:cNvPr id="6" name="ตัวยึดท้ายกระดาษ 5"/>
          <p:cNvSpPr>
            <a:spLocks noGrp="1"/>
          </p:cNvSpPr>
          <p:nvPr>
            <p:ph type="ftr" sz="quarter" idx="4"/>
          </p:nvPr>
        </p:nvSpPr>
        <p:spPr>
          <a:xfrm>
            <a:off x="4" y="9719601"/>
            <a:ext cx="3077738" cy="511652"/>
          </a:xfrm>
          <a:prstGeom prst="rect">
            <a:avLst/>
          </a:prstGeom>
        </p:spPr>
        <p:txBody>
          <a:bodyPr vert="horz" lIns="99464" tIns="49731" rIns="99464" bIns="49731" rtlCol="0" anchor="b"/>
          <a:lstStyle>
            <a:lvl1pPr algn="l">
              <a:defRPr sz="1300"/>
            </a:lvl1pPr>
          </a:lstStyle>
          <a:p>
            <a:r>
              <a:rPr lang="en-US"/>
              <a:t>Assoc. Prof. Dr. Jintavee K.   </a:t>
            </a:r>
            <a:endParaRPr lang="th-TH"/>
          </a:p>
        </p:txBody>
      </p:sp>
      <p:sp>
        <p:nvSpPr>
          <p:cNvPr id="7" name="ตัวยึดหมายเลขภาพนิ่ง 6"/>
          <p:cNvSpPr>
            <a:spLocks noGrp="1"/>
          </p:cNvSpPr>
          <p:nvPr>
            <p:ph type="sldNum" sz="quarter" idx="5"/>
          </p:nvPr>
        </p:nvSpPr>
        <p:spPr>
          <a:xfrm>
            <a:off x="4023096" y="9719601"/>
            <a:ext cx="3077738" cy="511652"/>
          </a:xfrm>
          <a:prstGeom prst="rect">
            <a:avLst/>
          </a:prstGeom>
        </p:spPr>
        <p:txBody>
          <a:bodyPr vert="horz" lIns="99464" tIns="49731" rIns="99464" bIns="49731" rtlCol="0" anchor="b"/>
          <a:lstStyle>
            <a:lvl1pPr algn="r">
              <a:defRPr sz="1300"/>
            </a:lvl1pPr>
          </a:lstStyle>
          <a:p>
            <a:fld id="{FA41E354-F7E1-48D6-BDFB-0AE3959FA194}" type="slidenum">
              <a:rPr lang="th-TH" smtClean="0"/>
              <a:pPr/>
              <a:t>‹#›</a:t>
            </a:fld>
            <a:endParaRPr lang="th-TH"/>
          </a:p>
        </p:txBody>
      </p:sp>
    </p:spTree>
    <p:extLst>
      <p:ext uri="{BB962C8B-B14F-4D97-AF65-F5344CB8AC3E}">
        <p14:creationId xmlns:p14="http://schemas.microsoft.com/office/powerpoint/2010/main" val="1335690469"/>
      </p:ext>
    </p:extLst>
  </p:cSld>
  <p:clrMap bg1="lt1" tx1="dk1" bg2="lt2" tx2="dk2" accent1="accent1" accent2="accent2" accent3="accent3" accent4="accent4" accent5="accent5" accent6="accent6" hlink="hlink" folHlink="folHlink"/>
  <p:hf/>
  <p:notes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4"/>
        <p:cNvGrpSpPr/>
        <p:nvPr/>
      </p:nvGrpSpPr>
      <p:grpSpPr>
        <a:xfrm>
          <a:off x="0" y="0"/>
          <a:ext cx="0" cy="0"/>
          <a:chOff x="0" y="0"/>
          <a:chExt cx="0" cy="0"/>
        </a:xfrm>
      </p:grpSpPr>
      <p:sp>
        <p:nvSpPr>
          <p:cNvPr id="3495" name="Google Shape;3495;g881d70bc06_1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6" name="Google Shape;3496;g881d70bc06_1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7402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96422e913e_0_7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g96422e913e_0_7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9402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6F0EEC-BFA1-47C1-AD41-DC317775E0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243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Blended Learning: Teaching &amp; Technology for 21st C Learners </a:t>
            </a:r>
            <a:endParaRPr lang="th-TH"/>
          </a:p>
        </p:txBody>
      </p:sp>
      <p:sp>
        <p:nvSpPr>
          <p:cNvPr id="5" name="Date Placeholder 4"/>
          <p:cNvSpPr>
            <a:spLocks noGrp="1"/>
          </p:cNvSpPr>
          <p:nvPr>
            <p:ph type="dt" idx="11"/>
          </p:nvPr>
        </p:nvSpPr>
        <p:spPr/>
        <p:txBody>
          <a:bodyPr/>
          <a:lstStyle/>
          <a:p>
            <a:fld id="{ADBEBA1A-90C2-43C4-81ED-2F6BD4BFC43D}" type="datetime1">
              <a:rPr lang="th-TH" smtClean="0"/>
              <a:t>20/10/64</a:t>
            </a:fld>
            <a:endParaRPr lang="th-TH"/>
          </a:p>
        </p:txBody>
      </p:sp>
      <p:sp>
        <p:nvSpPr>
          <p:cNvPr id="6" name="Footer Placeholder 5"/>
          <p:cNvSpPr>
            <a:spLocks noGrp="1"/>
          </p:cNvSpPr>
          <p:nvPr>
            <p:ph type="ftr" sz="quarter" idx="12"/>
          </p:nvPr>
        </p:nvSpPr>
        <p:spPr/>
        <p:txBody>
          <a:bodyPr/>
          <a:lstStyle/>
          <a:p>
            <a:r>
              <a:rPr lang="en-US"/>
              <a:t>Assoc. Prof. Dr. Jintavee K.   </a:t>
            </a:r>
            <a:endParaRPr lang="th-TH"/>
          </a:p>
        </p:txBody>
      </p:sp>
      <p:sp>
        <p:nvSpPr>
          <p:cNvPr id="7" name="Slide Number Placeholder 6"/>
          <p:cNvSpPr>
            <a:spLocks noGrp="1"/>
          </p:cNvSpPr>
          <p:nvPr>
            <p:ph type="sldNum" sz="quarter" idx="13"/>
          </p:nvPr>
        </p:nvSpPr>
        <p:spPr/>
        <p:txBody>
          <a:bodyPr/>
          <a:lstStyle/>
          <a:p>
            <a:fld id="{FA41E354-F7E1-48D6-BDFB-0AE3959FA194}" type="slidenum">
              <a:rPr lang="th-TH" smtClean="0"/>
              <a:pPr/>
              <a:t>40</a:t>
            </a:fld>
            <a:endParaRPr lang="th-TH"/>
          </a:p>
        </p:txBody>
      </p:sp>
    </p:spTree>
    <p:extLst>
      <p:ext uri="{BB962C8B-B14F-4D97-AF65-F5344CB8AC3E}">
        <p14:creationId xmlns:p14="http://schemas.microsoft.com/office/powerpoint/2010/main" val="21855388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a:t>เน้น </a:t>
            </a:r>
            <a:r>
              <a:rPr lang="en-US" dirty="0"/>
              <a:t>DQ Digital </a:t>
            </a:r>
            <a:r>
              <a:rPr lang="en-US" dirty="0" err="1"/>
              <a:t>intelliegence</a:t>
            </a:r>
            <a:r>
              <a:rPr lang="en-US" dirty="0"/>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93088E-DB2E-4B34-8AC0-DBE89A16EA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040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e3353c939c_3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e3353c939c_3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78331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e3353c939c_3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3" name="Google Shape;423;ge3353c939c_3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endParaRPr dirty="0"/>
          </a:p>
        </p:txBody>
      </p:sp>
    </p:spTree>
    <p:extLst>
      <p:ext uri="{BB962C8B-B14F-4D97-AF65-F5344CB8AC3E}">
        <p14:creationId xmlns:p14="http://schemas.microsoft.com/office/powerpoint/2010/main" val="792794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a:t>เน้น </a:t>
            </a:r>
            <a:r>
              <a:rPr lang="en-US" dirty="0"/>
              <a:t>SDG 4 – Quality education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93088E-DB2E-4B34-8AC0-DBE89A16EA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331965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a:t>เน้น </a:t>
            </a:r>
            <a:r>
              <a:rPr lang="en-US" dirty="0"/>
              <a:t>SDG 4 – Quality education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93088E-DB2E-4B34-8AC0-DBE89A16EA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384992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a:t>เน้น </a:t>
            </a:r>
            <a:r>
              <a:rPr lang="en-US" dirty="0"/>
              <a:t>SDG 4 – Quality education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93088E-DB2E-4B34-8AC0-DBE89A16EA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1755826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a:t>เน้น </a:t>
            </a:r>
            <a:r>
              <a:rPr lang="en-US" dirty="0"/>
              <a:t>SDG 4 – Quality education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93088E-DB2E-4B34-8AC0-DBE89A16EA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807780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a:t>เน้น </a:t>
            </a:r>
            <a:r>
              <a:rPr lang="en-US" dirty="0"/>
              <a:t>SDG 4 – Quality education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93088E-DB2E-4B34-8AC0-DBE89A16EA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833576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7" name="Google Shape;507;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20566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C591552-ACE6-42F5-AB38-78F63BEC6F1A}" type="datetime1">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8143A96-3D86-4C46-B5C1-C11123290CC7}" type="slidenum">
              <a:rPr lang="th-TH" smtClean="0"/>
              <a:pPr/>
              <a:t>‹#›</a:t>
            </a:fld>
            <a:endParaRPr lang="th-TH"/>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108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386A30-B5B8-4549-9706-D0BC64FC8C90}" type="datetime1">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39123491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userDrawn="1">
  <p:cSld name="2_Left medium image">
    <p:bg>
      <p:bgPr>
        <a:solidFill>
          <a:schemeClr val="accent1"/>
        </a:solidFill>
        <a:effectLst/>
      </p:bgPr>
    </p:bg>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9188FA88-7B87-4800-A6C0-799D0DDB866C}"/>
              </a:ext>
            </a:extLst>
          </p:cNvPr>
          <p:cNvSpPr>
            <a:spLocks noGrp="1"/>
          </p:cNvSpPr>
          <p:nvPr>
            <p:ph type="title" hasCustomPrompt="1"/>
          </p:nvPr>
        </p:nvSpPr>
        <p:spPr>
          <a:xfrm>
            <a:off x="623888" y="1677163"/>
            <a:ext cx="4553290" cy="3665619"/>
          </a:xfrm>
          <a:prstGeom prst="rect">
            <a:avLst/>
          </a:prstGeom>
        </p:spPr>
        <p:txBody>
          <a:bodyPr wrap="square" lIns="0" tIns="91440" rIns="0" bIns="0">
            <a:spAutoFit/>
          </a:bodyPr>
          <a:lstStyle>
            <a:lvl1pPr algn="l">
              <a:defRPr sz="8600" b="1">
                <a:solidFill>
                  <a:schemeClr val="bg1"/>
                </a:solidFill>
                <a:latin typeface="+mj-lt"/>
              </a:defRPr>
            </a:lvl1pPr>
          </a:lstStyle>
          <a:p>
            <a:r>
              <a:rPr lang="en-US" dirty="0"/>
              <a:t>First Title </a:t>
            </a:r>
            <a:br>
              <a:rPr lang="en-US" dirty="0"/>
            </a:br>
            <a:r>
              <a:rPr lang="en-US" dirty="0"/>
              <a:t>goes </a:t>
            </a:r>
          </a:p>
        </p:txBody>
      </p:sp>
      <p:sp>
        <p:nvSpPr>
          <p:cNvPr id="14" name="Text Placeholder 18">
            <a:extLst>
              <a:ext uri="{FF2B5EF4-FFF2-40B4-BE49-F238E27FC236}">
                <a16:creationId xmlns:a16="http://schemas.microsoft.com/office/drawing/2014/main" id="{3DD1BE6B-B87B-4675-A1ED-5B3AF6D8371F}"/>
              </a:ext>
            </a:extLst>
          </p:cNvPr>
          <p:cNvSpPr>
            <a:spLocks noGrp="1"/>
          </p:cNvSpPr>
          <p:nvPr>
            <p:ph type="body" sz="quarter" idx="12" hasCustomPrompt="1"/>
          </p:nvPr>
        </p:nvSpPr>
        <p:spPr>
          <a:xfrm>
            <a:off x="623888" y="1081278"/>
            <a:ext cx="4553290" cy="276999"/>
          </a:xfrm>
          <a:prstGeom prst="rect">
            <a:avLst/>
          </a:prstGeom>
        </p:spPr>
        <p:txBody>
          <a:bodyPr wrap="square" lIns="0" tIns="0" rIns="0" bIns="0">
            <a:spAutoFit/>
          </a:bodyPr>
          <a:lstStyle>
            <a:lvl1pPr algn="l">
              <a:defRPr sz="2000" b="0">
                <a:solidFill>
                  <a:schemeClr val="accent5"/>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Tree>
    <p:extLst>
      <p:ext uri="{BB962C8B-B14F-4D97-AF65-F5344CB8AC3E}">
        <p14:creationId xmlns:p14="http://schemas.microsoft.com/office/powerpoint/2010/main" val="3318598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12_Custom Layout">
  <p:cSld name="13_Custom Layout">
    <p:spTree>
      <p:nvGrpSpPr>
        <p:cNvPr id="1" name="Shape 21"/>
        <p:cNvGrpSpPr/>
        <p:nvPr/>
      </p:nvGrpSpPr>
      <p:grpSpPr>
        <a:xfrm>
          <a:off x="0" y="0"/>
          <a:ext cx="0" cy="0"/>
          <a:chOff x="0" y="0"/>
          <a:chExt cx="0" cy="0"/>
        </a:xfrm>
      </p:grpSpPr>
      <p:sp>
        <p:nvSpPr>
          <p:cNvPr id="22" name="Google Shape;22;p90"/>
          <p:cNvSpPr>
            <a:spLocks noGrp="1"/>
          </p:cNvSpPr>
          <p:nvPr>
            <p:ph type="pic" idx="2"/>
          </p:nvPr>
        </p:nvSpPr>
        <p:spPr>
          <a:xfrm>
            <a:off x="0" y="2610464"/>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 name="Google Shape;23;p90"/>
          <p:cNvSpPr>
            <a:spLocks noGrp="1"/>
          </p:cNvSpPr>
          <p:nvPr>
            <p:ph type="pic" idx="3"/>
          </p:nvPr>
        </p:nvSpPr>
        <p:spPr>
          <a:xfrm>
            <a:off x="2608722" y="2610464"/>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Google Shape;24;p90"/>
          <p:cNvSpPr>
            <a:spLocks noGrp="1"/>
          </p:cNvSpPr>
          <p:nvPr>
            <p:ph type="pic" idx="4"/>
          </p:nvPr>
        </p:nvSpPr>
        <p:spPr>
          <a:xfrm>
            <a:off x="5217444" y="2610464"/>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 name="Google Shape;25;p90"/>
          <p:cNvSpPr>
            <a:spLocks noGrp="1"/>
          </p:cNvSpPr>
          <p:nvPr>
            <p:ph type="pic" idx="5"/>
          </p:nvPr>
        </p:nvSpPr>
        <p:spPr>
          <a:xfrm>
            <a:off x="0" y="4734232"/>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 name="Google Shape;26;p90"/>
          <p:cNvSpPr>
            <a:spLocks noGrp="1"/>
          </p:cNvSpPr>
          <p:nvPr>
            <p:ph type="pic" idx="6"/>
          </p:nvPr>
        </p:nvSpPr>
        <p:spPr>
          <a:xfrm>
            <a:off x="2608722" y="4734232"/>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7" name="Google Shape;27;p90"/>
          <p:cNvSpPr>
            <a:spLocks noGrp="1"/>
          </p:cNvSpPr>
          <p:nvPr>
            <p:ph type="pic" idx="7"/>
          </p:nvPr>
        </p:nvSpPr>
        <p:spPr>
          <a:xfrm>
            <a:off x="5217444" y="4734232"/>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5032852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27_Custom Layout">
  <p:cSld name="28_Custom Layout">
    <p:spTree>
      <p:nvGrpSpPr>
        <p:cNvPr id="1" name="Shape 44"/>
        <p:cNvGrpSpPr/>
        <p:nvPr/>
      </p:nvGrpSpPr>
      <p:grpSpPr>
        <a:xfrm>
          <a:off x="0" y="0"/>
          <a:ext cx="0" cy="0"/>
          <a:chOff x="0" y="0"/>
          <a:chExt cx="0" cy="0"/>
        </a:xfrm>
      </p:grpSpPr>
      <p:sp>
        <p:nvSpPr>
          <p:cNvPr id="45" name="Google Shape;45;p95"/>
          <p:cNvSpPr>
            <a:spLocks noGrp="1"/>
          </p:cNvSpPr>
          <p:nvPr>
            <p:ph type="pic" idx="2"/>
          </p:nvPr>
        </p:nvSpPr>
        <p:spPr>
          <a:xfrm>
            <a:off x="8309480" y="1063230"/>
            <a:ext cx="2785002" cy="4727970"/>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4529339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Top Title">
    <p:spTree>
      <p:nvGrpSpPr>
        <p:cNvPr id="1" name=""/>
        <p:cNvGrpSpPr/>
        <p:nvPr/>
      </p:nvGrpSpPr>
      <p:grpSpPr>
        <a:xfrm>
          <a:off x="0" y="0"/>
          <a:ext cx="0" cy="0"/>
          <a:chOff x="0" y="0"/>
          <a:chExt cx="0" cy="0"/>
        </a:xfrm>
      </p:grpSpPr>
      <p:sp>
        <p:nvSpPr>
          <p:cNvPr id="9" name="Title 14">
            <a:extLst>
              <a:ext uri="{FF2B5EF4-FFF2-40B4-BE49-F238E27FC236}">
                <a16:creationId xmlns:a16="http://schemas.microsoft.com/office/drawing/2014/main" id="{378EC4C5-17D2-4568-8349-0727F888EACF}"/>
              </a:ext>
            </a:extLst>
          </p:cNvPr>
          <p:cNvSpPr>
            <a:spLocks noGrp="1"/>
          </p:cNvSpPr>
          <p:nvPr>
            <p:ph type="title" hasCustomPrompt="1"/>
          </p:nvPr>
        </p:nvSpPr>
        <p:spPr>
          <a:xfrm>
            <a:off x="3819355" y="642357"/>
            <a:ext cx="4553290" cy="535531"/>
          </a:xfrm>
          <a:prstGeom prst="rect">
            <a:avLst/>
          </a:prstGeom>
        </p:spPr>
        <p:txBody>
          <a:bodyPr wrap="square" lIns="0" tIns="91440" rIns="0" bIns="0">
            <a:spAutoFit/>
          </a:bodyPr>
          <a:lstStyle>
            <a:lvl1pPr algn="ctr">
              <a:defRPr sz="3200" b="1">
                <a:solidFill>
                  <a:schemeClr val="accent1"/>
                </a:solidFill>
                <a:latin typeface="+mj-lt"/>
              </a:defRPr>
            </a:lvl1pPr>
          </a:lstStyle>
          <a:p>
            <a:r>
              <a:rPr lang="en-US" dirty="0"/>
              <a:t>First Title goes here</a:t>
            </a:r>
          </a:p>
        </p:txBody>
      </p:sp>
      <p:sp>
        <p:nvSpPr>
          <p:cNvPr id="10" name="Text Placeholder 18">
            <a:extLst>
              <a:ext uri="{FF2B5EF4-FFF2-40B4-BE49-F238E27FC236}">
                <a16:creationId xmlns:a16="http://schemas.microsoft.com/office/drawing/2014/main" id="{0CA08ED4-8BF4-4AF8-A284-7C992D121CEF}"/>
              </a:ext>
            </a:extLst>
          </p:cNvPr>
          <p:cNvSpPr>
            <a:spLocks noGrp="1"/>
          </p:cNvSpPr>
          <p:nvPr>
            <p:ph type="body" sz="quarter" idx="12" hasCustomPrompt="1"/>
          </p:nvPr>
        </p:nvSpPr>
        <p:spPr>
          <a:xfrm>
            <a:off x="3819355" y="1319255"/>
            <a:ext cx="4553290" cy="276999"/>
          </a:xfrm>
          <a:prstGeom prst="rect">
            <a:avLst/>
          </a:prstGeom>
        </p:spPr>
        <p:txBody>
          <a:bodyPr wrap="square" lIns="0" tIns="0" rIns="0" bIns="0">
            <a:spAutoFit/>
          </a:bodyPr>
          <a:lstStyle>
            <a:lvl1pPr algn="ctr">
              <a:defRPr sz="2000" b="0">
                <a:solidFill>
                  <a:schemeClr val="accent2"/>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Tree>
    <p:extLst>
      <p:ext uri="{BB962C8B-B14F-4D97-AF65-F5344CB8AC3E}">
        <p14:creationId xmlns:p14="http://schemas.microsoft.com/office/powerpoint/2010/main" val="1140022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Date Placeholder 4"/>
          <p:cNvSpPr>
            <a:spLocks noGrp="1"/>
          </p:cNvSpPr>
          <p:nvPr>
            <p:ph type="dt" sz="half" idx="10"/>
          </p:nvPr>
        </p:nvSpPr>
        <p:spPr/>
        <p:txBody>
          <a:bodyPr/>
          <a:lstStyle/>
          <a:p>
            <a:pPr defTabSz="914377">
              <a:defRPr/>
            </a:pPr>
            <a:fld id="{E0EAEDB6-7C2C-4DF9-9490-BE41067BDC96}" type="datetimeFigureOut">
              <a:rPr lang="th-TH" sz="2800" smtClean="0">
                <a:solidFill>
                  <a:prstClr val="black"/>
                </a:solidFill>
                <a:sym typeface="Arial"/>
              </a:rPr>
              <a:pPr defTabSz="914377">
                <a:defRPr/>
              </a:pPr>
              <a:t>20/10/64</a:t>
            </a:fld>
            <a:endParaRPr lang="th-TH" sz="2800">
              <a:solidFill>
                <a:prstClr val="black"/>
              </a:solidFill>
              <a:sym typeface="Arial"/>
            </a:endParaRPr>
          </a:p>
        </p:txBody>
      </p:sp>
      <p:sp>
        <p:nvSpPr>
          <p:cNvPr id="6" name="Footer Placeholder 5"/>
          <p:cNvSpPr>
            <a:spLocks noGrp="1"/>
          </p:cNvSpPr>
          <p:nvPr>
            <p:ph type="ftr" sz="quarter" idx="11"/>
          </p:nvPr>
        </p:nvSpPr>
        <p:spPr/>
        <p:txBody>
          <a:bodyPr/>
          <a:lstStyle/>
          <a:p>
            <a:pPr defTabSz="914377">
              <a:defRPr/>
            </a:pPr>
            <a:endParaRPr lang="th-TH" sz="2800">
              <a:solidFill>
                <a:prstClr val="black"/>
              </a:solidFill>
              <a:sym typeface="Arial"/>
            </a:endParaRPr>
          </a:p>
        </p:txBody>
      </p:sp>
      <p:sp>
        <p:nvSpPr>
          <p:cNvPr id="7" name="Slide Number Placeholder 6"/>
          <p:cNvSpPr>
            <a:spLocks noGrp="1"/>
          </p:cNvSpPr>
          <p:nvPr>
            <p:ph type="sldNum" sz="quarter" idx="12"/>
          </p:nvPr>
        </p:nvSpPr>
        <p:spPr/>
        <p:txBody>
          <a:bodyPr/>
          <a:lstStyle/>
          <a:p>
            <a:pPr defTabSz="914377">
              <a:defRPr/>
            </a:pPr>
            <a:fld id="{1C32A0E2-EB8F-46CD-BB63-0C7E2AD7478E}" type="slidenum">
              <a:rPr lang="th-TH" sz="2800" smtClean="0">
                <a:solidFill>
                  <a:prstClr val="black"/>
                </a:solidFill>
                <a:sym typeface="Arial"/>
              </a:rPr>
              <a:pPr defTabSz="914377">
                <a:defRPr/>
              </a:pPr>
              <a:t>‹#›</a:t>
            </a:fld>
            <a:endParaRPr lang="th-TH" sz="2800">
              <a:solidFill>
                <a:prstClr val="black"/>
              </a:solidFill>
              <a:sym typeface="Arial"/>
            </a:endParaRPr>
          </a:p>
        </p:txBody>
      </p:sp>
    </p:spTree>
    <p:extLst>
      <p:ext uri="{BB962C8B-B14F-4D97-AF65-F5344CB8AC3E}">
        <p14:creationId xmlns:p14="http://schemas.microsoft.com/office/powerpoint/2010/main" val="341165555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79A37-D003-40EB-A05D-BE6D96B503EF}"/>
              </a:ext>
            </a:extLst>
          </p:cNvPr>
          <p:cNvSpPr>
            <a:spLocks noGrp="1"/>
          </p:cNvSpPr>
          <p:nvPr>
            <p:ph type="ctrTitle"/>
          </p:nvPr>
        </p:nvSpPr>
        <p:spPr>
          <a:xfrm>
            <a:off x="1524000" y="1122363"/>
            <a:ext cx="7277100" cy="2387600"/>
          </a:xfrm>
        </p:spPr>
        <p:txBody>
          <a:bodyPr anchor="b"/>
          <a:lstStyle>
            <a:lvl1pPr algn="ctr">
              <a:defRPr sz="6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D1A80BB-B73B-46D9-9F98-2F1022097C6E}"/>
              </a:ext>
            </a:extLst>
          </p:cNvPr>
          <p:cNvSpPr>
            <a:spLocks noGrp="1"/>
          </p:cNvSpPr>
          <p:nvPr>
            <p:ph type="subTitle" idx="1"/>
          </p:nvPr>
        </p:nvSpPr>
        <p:spPr>
          <a:xfrm>
            <a:off x="1524000" y="3602038"/>
            <a:ext cx="72771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9BFB1397-C9DA-48E4-9917-9F05CDB086D0}"/>
              </a:ext>
            </a:extLst>
          </p:cNvPr>
          <p:cNvSpPr>
            <a:spLocks noGrp="1"/>
          </p:cNvSpPr>
          <p:nvPr>
            <p:ph type="dt" sz="half" idx="10"/>
          </p:nvPr>
        </p:nvSpPr>
        <p:spPr/>
        <p:txBody>
          <a:bodyPr/>
          <a:lstStyle/>
          <a:p>
            <a:fld id="{32AF401A-4D84-40E0-A028-576E08E7F767}" type="datetimeFigureOut">
              <a:rPr lang="en-US" smtClean="0"/>
              <a:t>10/20/2021</a:t>
            </a:fld>
            <a:endParaRPr lang="en-US"/>
          </a:p>
        </p:txBody>
      </p:sp>
      <p:sp>
        <p:nvSpPr>
          <p:cNvPr id="5" name="Footer Placeholder 4">
            <a:extLst>
              <a:ext uri="{FF2B5EF4-FFF2-40B4-BE49-F238E27FC236}">
                <a16:creationId xmlns:a16="http://schemas.microsoft.com/office/drawing/2014/main" id="{4E1FA8CC-FCBF-4383-BCCF-477AEB329B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BD7DDA-1FE7-447B-BC09-C029C1029AE2}"/>
              </a:ext>
            </a:extLst>
          </p:cNvPr>
          <p:cNvSpPr>
            <a:spLocks noGrp="1"/>
          </p:cNvSpPr>
          <p:nvPr>
            <p:ph type="sldNum" sz="quarter" idx="12"/>
          </p:nvPr>
        </p:nvSpPr>
        <p:spPr/>
        <p:txBody>
          <a:bodyPr/>
          <a:lstStyle/>
          <a:p>
            <a:fld id="{3D620DC4-59A9-43F0-A7CD-279F33FF0B9C}" type="slidenum">
              <a:rPr lang="en-US" smtClean="0"/>
              <a:t>‹#›</a:t>
            </a:fld>
            <a:endParaRPr lang="en-US"/>
          </a:p>
        </p:txBody>
      </p:sp>
    </p:spTree>
    <p:extLst>
      <p:ext uri="{BB962C8B-B14F-4D97-AF65-F5344CB8AC3E}">
        <p14:creationId xmlns:p14="http://schemas.microsoft.com/office/powerpoint/2010/main" val="375164236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D6169-7EB1-4CF7-86BC-067210E4E8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495094-F322-48A5-B510-58ED467A229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E8C836-9191-4AA6-BE7C-9ADBA006863E}"/>
              </a:ext>
            </a:extLst>
          </p:cNvPr>
          <p:cNvSpPr>
            <a:spLocks noGrp="1"/>
          </p:cNvSpPr>
          <p:nvPr>
            <p:ph type="dt" sz="half" idx="10"/>
          </p:nvPr>
        </p:nvSpPr>
        <p:spPr/>
        <p:txBody>
          <a:bodyPr/>
          <a:lstStyle/>
          <a:p>
            <a:fld id="{32AF401A-4D84-40E0-A028-576E08E7F767}" type="datetimeFigureOut">
              <a:rPr lang="en-US" smtClean="0"/>
              <a:t>10/20/2021</a:t>
            </a:fld>
            <a:endParaRPr lang="en-US"/>
          </a:p>
        </p:txBody>
      </p:sp>
      <p:sp>
        <p:nvSpPr>
          <p:cNvPr id="5" name="Footer Placeholder 4">
            <a:extLst>
              <a:ext uri="{FF2B5EF4-FFF2-40B4-BE49-F238E27FC236}">
                <a16:creationId xmlns:a16="http://schemas.microsoft.com/office/drawing/2014/main" id="{8311B738-0B5B-428B-ACEF-6664F5139D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EC9C15-1479-4377-AFFD-8F118BACFFBE}"/>
              </a:ext>
            </a:extLst>
          </p:cNvPr>
          <p:cNvSpPr>
            <a:spLocks noGrp="1"/>
          </p:cNvSpPr>
          <p:nvPr>
            <p:ph type="sldNum" sz="quarter" idx="12"/>
          </p:nvPr>
        </p:nvSpPr>
        <p:spPr/>
        <p:txBody>
          <a:bodyPr/>
          <a:lstStyle/>
          <a:p>
            <a:fld id="{3D620DC4-59A9-43F0-A7CD-279F33FF0B9C}" type="slidenum">
              <a:rPr lang="en-US" smtClean="0"/>
              <a:t>‹#›</a:t>
            </a:fld>
            <a:endParaRPr lang="en-US"/>
          </a:p>
        </p:txBody>
      </p:sp>
    </p:spTree>
    <p:extLst>
      <p:ext uri="{BB962C8B-B14F-4D97-AF65-F5344CB8AC3E}">
        <p14:creationId xmlns:p14="http://schemas.microsoft.com/office/powerpoint/2010/main" val="157071717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0AA9E-1200-423E-8157-AF913BB3CE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CB5E77-69D6-4B75-8ACF-BB9F855C40D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235FBD-1625-46EB-88E7-3D5971233BC7}"/>
              </a:ext>
            </a:extLst>
          </p:cNvPr>
          <p:cNvSpPr>
            <a:spLocks noGrp="1"/>
          </p:cNvSpPr>
          <p:nvPr>
            <p:ph type="dt" sz="half" idx="10"/>
          </p:nvPr>
        </p:nvSpPr>
        <p:spPr/>
        <p:txBody>
          <a:bodyPr/>
          <a:lstStyle/>
          <a:p>
            <a:fld id="{34538911-BFD8-4773-A8D6-EAE79AF72103}" type="datetimeFigureOut">
              <a:rPr lang="en-US" smtClean="0"/>
              <a:t>10/20/2021</a:t>
            </a:fld>
            <a:endParaRPr lang="en-US"/>
          </a:p>
        </p:txBody>
      </p:sp>
      <p:sp>
        <p:nvSpPr>
          <p:cNvPr id="5" name="Footer Placeholder 4">
            <a:extLst>
              <a:ext uri="{FF2B5EF4-FFF2-40B4-BE49-F238E27FC236}">
                <a16:creationId xmlns:a16="http://schemas.microsoft.com/office/drawing/2014/main" id="{03138E8A-51FC-46A9-A42C-E8590B58B4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4B6AB0-2D9F-454A-A0C0-16BF08F50FAB}"/>
              </a:ext>
            </a:extLst>
          </p:cNvPr>
          <p:cNvSpPr>
            <a:spLocks noGrp="1"/>
          </p:cNvSpPr>
          <p:nvPr>
            <p:ph type="sldNum" sz="quarter" idx="12"/>
          </p:nvPr>
        </p:nvSpPr>
        <p:spPr/>
        <p:txBody>
          <a:bodyPr/>
          <a:lstStyle/>
          <a:p>
            <a:fld id="{CCB9579F-BF9B-4790-9AC9-860AF3AE8CF2}" type="slidenum">
              <a:rPr lang="en-US" smtClean="0"/>
              <a:t>‹#›</a:t>
            </a:fld>
            <a:endParaRPr lang="en-US"/>
          </a:p>
        </p:txBody>
      </p:sp>
    </p:spTree>
    <p:extLst>
      <p:ext uri="{BB962C8B-B14F-4D97-AF65-F5344CB8AC3E}">
        <p14:creationId xmlns:p14="http://schemas.microsoft.com/office/powerpoint/2010/main" val="50411056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513C4-DB38-496C-BACD-F004BE1521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3F03FB-AA1C-4356-9A72-6172D6D455D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3DCB43-9F37-4FBF-BE0C-7D8630C20533}"/>
              </a:ext>
            </a:extLst>
          </p:cNvPr>
          <p:cNvSpPr>
            <a:spLocks noGrp="1"/>
          </p:cNvSpPr>
          <p:nvPr>
            <p:ph type="dt" sz="half" idx="10"/>
          </p:nvPr>
        </p:nvSpPr>
        <p:spPr/>
        <p:txBody>
          <a:bodyPr/>
          <a:lstStyle/>
          <a:p>
            <a:fld id="{73583645-E7B6-415B-9CE2-4BD078457495}" type="datetimeFigureOut">
              <a:rPr lang="en-US" smtClean="0"/>
              <a:t>10/20/2021</a:t>
            </a:fld>
            <a:endParaRPr lang="en-US"/>
          </a:p>
        </p:txBody>
      </p:sp>
      <p:sp>
        <p:nvSpPr>
          <p:cNvPr id="5" name="Footer Placeholder 4">
            <a:extLst>
              <a:ext uri="{FF2B5EF4-FFF2-40B4-BE49-F238E27FC236}">
                <a16:creationId xmlns:a16="http://schemas.microsoft.com/office/drawing/2014/main" id="{1920CAFD-3264-425D-99C4-F573982C89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C91D12-9EE6-429A-B322-6C9868E2398C}"/>
              </a:ext>
            </a:extLst>
          </p:cNvPr>
          <p:cNvSpPr>
            <a:spLocks noGrp="1"/>
          </p:cNvSpPr>
          <p:nvPr>
            <p:ph type="sldNum" sz="quarter" idx="12"/>
          </p:nvPr>
        </p:nvSpPr>
        <p:spPr/>
        <p:txBody>
          <a:bodyPr/>
          <a:lstStyle/>
          <a:p>
            <a:fld id="{02D3CABE-C2CD-4D61-91B3-F3EE864117BB}" type="slidenum">
              <a:rPr lang="en-US" smtClean="0"/>
              <a:t>‹#›</a:t>
            </a:fld>
            <a:endParaRPr lang="en-US"/>
          </a:p>
        </p:txBody>
      </p:sp>
    </p:spTree>
    <p:extLst>
      <p:ext uri="{BB962C8B-B14F-4D97-AF65-F5344CB8AC3E}">
        <p14:creationId xmlns:p14="http://schemas.microsoft.com/office/powerpoint/2010/main" val="224575936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3920307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5BF7B0-36AD-4B22-B26D-04C4394BFC59}" type="datetime1">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343535306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417360741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326901945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27765141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28435598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424780726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297265053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1471971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289750076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183026200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41489000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E603E-3066-CD4C-A49A-91C3EDEA7A6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93BC8A1-1DE3-8143-8F54-09E4712AD14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93F6CF-C5F6-AB4C-B47D-7CECC71C3008}"/>
              </a:ext>
            </a:extLst>
          </p:cNvPr>
          <p:cNvSpPr>
            <a:spLocks noGrp="1"/>
          </p:cNvSpPr>
          <p:nvPr>
            <p:ph type="dt" sz="half" idx="10"/>
          </p:nvPr>
        </p:nvSpPr>
        <p:spPr/>
        <p:txBody>
          <a:bodyPr/>
          <a:lstStyle/>
          <a:p>
            <a:fld id="{E81D6306-BCF6-3C42-AAFA-E9964C3411D4}" type="datetimeFigureOut">
              <a:rPr lang="en-US" smtClean="0"/>
              <a:pPr/>
              <a:t>10/20/2021</a:t>
            </a:fld>
            <a:endParaRPr lang="en-US"/>
          </a:p>
        </p:txBody>
      </p:sp>
      <p:sp>
        <p:nvSpPr>
          <p:cNvPr id="5" name="Footer Placeholder 4">
            <a:extLst>
              <a:ext uri="{FF2B5EF4-FFF2-40B4-BE49-F238E27FC236}">
                <a16:creationId xmlns:a16="http://schemas.microsoft.com/office/drawing/2014/main" id="{C6929422-42FE-B849-BFCB-FF460B87D4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083CB9-0C50-DA4B-A0E8-1E4D046A87B8}"/>
              </a:ext>
            </a:extLst>
          </p:cNvPr>
          <p:cNvSpPr>
            <a:spLocks noGrp="1"/>
          </p:cNvSpPr>
          <p:nvPr>
            <p:ph type="sldNum" sz="quarter" idx="12"/>
          </p:nvPr>
        </p:nvSpPr>
        <p:spPr/>
        <p:txBody>
          <a:bodyPr/>
          <a:lstStyle/>
          <a:p>
            <a:fld id="{074F0D65-A3EE-FC45-ABE1-150FCF1CDCFF}" type="slidenum">
              <a:rPr lang="en-US" smtClean="0"/>
              <a:pPr/>
              <a:t>‹#›</a:t>
            </a:fld>
            <a:endParaRPr lang="en-US"/>
          </a:p>
        </p:txBody>
      </p:sp>
    </p:spTree>
    <p:extLst>
      <p:ext uri="{BB962C8B-B14F-4D97-AF65-F5344CB8AC3E}">
        <p14:creationId xmlns:p14="http://schemas.microsoft.com/office/powerpoint/2010/main" val="272343574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50"/>
        <p:cNvGrpSpPr/>
        <p:nvPr/>
      </p:nvGrpSpPr>
      <p:grpSpPr>
        <a:xfrm>
          <a:off x="0" y="0"/>
          <a:ext cx="0" cy="0"/>
          <a:chOff x="0" y="0"/>
          <a:chExt cx="0" cy="0"/>
        </a:xfrm>
      </p:grpSpPr>
    </p:spTree>
    <p:extLst>
      <p:ext uri="{BB962C8B-B14F-4D97-AF65-F5344CB8AC3E}">
        <p14:creationId xmlns:p14="http://schemas.microsoft.com/office/powerpoint/2010/main" val="38011553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196596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8702481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3474469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7435603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0539479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2532134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1065353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052063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447857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EE26A-29AE-4745-B594-746BE0E8E4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420834-2396-FB4D-B58F-6CEC031EDD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B2E19B-E8F5-FC4A-A08B-E2C9BFC63559}"/>
              </a:ext>
            </a:extLst>
          </p:cNvPr>
          <p:cNvSpPr>
            <a:spLocks noGrp="1"/>
          </p:cNvSpPr>
          <p:nvPr>
            <p:ph type="dt" sz="half" idx="10"/>
          </p:nvPr>
        </p:nvSpPr>
        <p:spPr/>
        <p:txBody>
          <a:bodyPr/>
          <a:lstStyle/>
          <a:p>
            <a:fld id="{E81D6306-BCF6-3C42-AAFA-E9964C3411D4}" type="datetimeFigureOut">
              <a:rPr lang="en-US" smtClean="0"/>
              <a:pPr/>
              <a:t>10/20/2021</a:t>
            </a:fld>
            <a:endParaRPr lang="en-US"/>
          </a:p>
        </p:txBody>
      </p:sp>
      <p:sp>
        <p:nvSpPr>
          <p:cNvPr id="5" name="Footer Placeholder 4">
            <a:extLst>
              <a:ext uri="{FF2B5EF4-FFF2-40B4-BE49-F238E27FC236}">
                <a16:creationId xmlns:a16="http://schemas.microsoft.com/office/drawing/2014/main" id="{B032D1DD-143F-F04B-A992-1FA504B397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943EE4-5577-2F47-9118-298CBF987B53}"/>
              </a:ext>
            </a:extLst>
          </p:cNvPr>
          <p:cNvSpPr>
            <a:spLocks noGrp="1"/>
          </p:cNvSpPr>
          <p:nvPr>
            <p:ph type="sldNum" sz="quarter" idx="12"/>
          </p:nvPr>
        </p:nvSpPr>
        <p:spPr/>
        <p:txBody>
          <a:bodyPr/>
          <a:lstStyle/>
          <a:p>
            <a:fld id="{074F0D65-A3EE-FC45-ABE1-150FCF1CDCFF}" type="slidenum">
              <a:rPr lang="en-US" smtClean="0"/>
              <a:pPr/>
              <a:t>‹#›</a:t>
            </a:fld>
            <a:endParaRPr lang="en-US"/>
          </a:p>
        </p:txBody>
      </p:sp>
    </p:spTree>
    <p:extLst>
      <p:ext uri="{BB962C8B-B14F-4D97-AF65-F5344CB8AC3E}">
        <p14:creationId xmlns:p14="http://schemas.microsoft.com/office/powerpoint/2010/main" val="189422712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0714199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03415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20A7E-F02E-AF4C-BE79-A442945A62C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02E4D2-761C-BB46-87EC-2249DD6711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73B71C6-514D-0F48-8445-C34A4327393D}"/>
              </a:ext>
            </a:extLst>
          </p:cNvPr>
          <p:cNvSpPr>
            <a:spLocks noGrp="1"/>
          </p:cNvSpPr>
          <p:nvPr>
            <p:ph type="dt" sz="half" idx="10"/>
          </p:nvPr>
        </p:nvSpPr>
        <p:spPr/>
        <p:txBody>
          <a:bodyPr/>
          <a:lstStyle/>
          <a:p>
            <a:fld id="{E81D6306-BCF6-3C42-AAFA-E9964C3411D4}" type="datetimeFigureOut">
              <a:rPr lang="en-US" smtClean="0"/>
              <a:pPr/>
              <a:t>10/20/2021</a:t>
            </a:fld>
            <a:endParaRPr lang="en-US"/>
          </a:p>
        </p:txBody>
      </p:sp>
      <p:sp>
        <p:nvSpPr>
          <p:cNvPr id="5" name="Footer Placeholder 4">
            <a:extLst>
              <a:ext uri="{FF2B5EF4-FFF2-40B4-BE49-F238E27FC236}">
                <a16:creationId xmlns:a16="http://schemas.microsoft.com/office/drawing/2014/main" id="{891FC2B2-B886-EE40-B483-1E29D5A329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290CF5-4246-2549-99C4-A8AFC35497D3}"/>
              </a:ext>
            </a:extLst>
          </p:cNvPr>
          <p:cNvSpPr>
            <a:spLocks noGrp="1"/>
          </p:cNvSpPr>
          <p:nvPr>
            <p:ph type="sldNum" sz="quarter" idx="12"/>
          </p:nvPr>
        </p:nvSpPr>
        <p:spPr/>
        <p:txBody>
          <a:bodyPr/>
          <a:lstStyle/>
          <a:p>
            <a:fld id="{074F0D65-A3EE-FC45-ABE1-150FCF1CDCFF}" type="slidenum">
              <a:rPr lang="en-US" smtClean="0"/>
              <a:pPr/>
              <a:t>‹#›</a:t>
            </a:fld>
            <a:endParaRPr lang="en-US"/>
          </a:p>
        </p:txBody>
      </p:sp>
    </p:spTree>
    <p:extLst>
      <p:ext uri="{BB962C8B-B14F-4D97-AF65-F5344CB8AC3E}">
        <p14:creationId xmlns:p14="http://schemas.microsoft.com/office/powerpoint/2010/main" val="11893952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352DE-CCC1-3E4B-ADDF-5F1FF97B67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D7A0B8-A638-AC4F-84F6-3C3DFB8235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8E943C1-2E6B-1345-A014-E7A5DD6A094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9A08A90-4D4C-E54C-B41E-E658F929393C}"/>
              </a:ext>
            </a:extLst>
          </p:cNvPr>
          <p:cNvSpPr>
            <a:spLocks noGrp="1"/>
          </p:cNvSpPr>
          <p:nvPr>
            <p:ph type="dt" sz="half" idx="10"/>
          </p:nvPr>
        </p:nvSpPr>
        <p:spPr/>
        <p:txBody>
          <a:bodyPr/>
          <a:lstStyle/>
          <a:p>
            <a:fld id="{E81D6306-BCF6-3C42-AAFA-E9964C3411D4}" type="datetimeFigureOut">
              <a:rPr lang="en-US" smtClean="0"/>
              <a:pPr/>
              <a:t>10/20/2021</a:t>
            </a:fld>
            <a:endParaRPr lang="en-US"/>
          </a:p>
        </p:txBody>
      </p:sp>
      <p:sp>
        <p:nvSpPr>
          <p:cNvPr id="6" name="Footer Placeholder 5">
            <a:extLst>
              <a:ext uri="{FF2B5EF4-FFF2-40B4-BE49-F238E27FC236}">
                <a16:creationId xmlns:a16="http://schemas.microsoft.com/office/drawing/2014/main" id="{98971E9E-F64C-D341-8F7F-87B414F4DD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B31F0D-4D16-2C4F-BCD6-3F76D7770810}"/>
              </a:ext>
            </a:extLst>
          </p:cNvPr>
          <p:cNvSpPr>
            <a:spLocks noGrp="1"/>
          </p:cNvSpPr>
          <p:nvPr>
            <p:ph type="sldNum" sz="quarter" idx="12"/>
          </p:nvPr>
        </p:nvSpPr>
        <p:spPr/>
        <p:txBody>
          <a:bodyPr/>
          <a:lstStyle/>
          <a:p>
            <a:fld id="{074F0D65-A3EE-FC45-ABE1-150FCF1CDCFF}" type="slidenum">
              <a:rPr lang="en-US" smtClean="0"/>
              <a:pPr/>
              <a:t>‹#›</a:t>
            </a:fld>
            <a:endParaRPr lang="en-US"/>
          </a:p>
        </p:txBody>
      </p:sp>
    </p:spTree>
    <p:extLst>
      <p:ext uri="{BB962C8B-B14F-4D97-AF65-F5344CB8AC3E}">
        <p14:creationId xmlns:p14="http://schemas.microsoft.com/office/powerpoint/2010/main" val="40133160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93EFC-4DF3-424A-9C26-1AAAD4C013F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AC8006F-0B10-984B-AF10-C9B720A5A0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6496A89-F960-EE48-B3E3-7274F875E3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4933797-C246-8442-8504-F711307B00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7568F6-95F5-AB46-A74A-7254995E85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9C9E535-1714-5643-B60D-9BB35D21418D}"/>
              </a:ext>
            </a:extLst>
          </p:cNvPr>
          <p:cNvSpPr>
            <a:spLocks noGrp="1"/>
          </p:cNvSpPr>
          <p:nvPr>
            <p:ph type="dt" sz="half" idx="10"/>
          </p:nvPr>
        </p:nvSpPr>
        <p:spPr/>
        <p:txBody>
          <a:bodyPr/>
          <a:lstStyle/>
          <a:p>
            <a:fld id="{E81D6306-BCF6-3C42-AAFA-E9964C3411D4}" type="datetimeFigureOut">
              <a:rPr lang="en-US" smtClean="0"/>
              <a:pPr/>
              <a:t>10/20/2021</a:t>
            </a:fld>
            <a:endParaRPr lang="en-US"/>
          </a:p>
        </p:txBody>
      </p:sp>
      <p:sp>
        <p:nvSpPr>
          <p:cNvPr id="8" name="Footer Placeholder 7">
            <a:extLst>
              <a:ext uri="{FF2B5EF4-FFF2-40B4-BE49-F238E27FC236}">
                <a16:creationId xmlns:a16="http://schemas.microsoft.com/office/drawing/2014/main" id="{A860AA7D-4407-C24B-83EC-39F2128865D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FB0A5A9-D015-1C4E-8D8D-95EE744F21F4}"/>
              </a:ext>
            </a:extLst>
          </p:cNvPr>
          <p:cNvSpPr>
            <a:spLocks noGrp="1"/>
          </p:cNvSpPr>
          <p:nvPr>
            <p:ph type="sldNum" sz="quarter" idx="12"/>
          </p:nvPr>
        </p:nvSpPr>
        <p:spPr/>
        <p:txBody>
          <a:bodyPr/>
          <a:lstStyle/>
          <a:p>
            <a:fld id="{074F0D65-A3EE-FC45-ABE1-150FCF1CDCFF}" type="slidenum">
              <a:rPr lang="en-US" smtClean="0"/>
              <a:pPr/>
              <a:t>‹#›</a:t>
            </a:fld>
            <a:endParaRPr lang="en-US"/>
          </a:p>
        </p:txBody>
      </p:sp>
    </p:spTree>
    <p:extLst>
      <p:ext uri="{BB962C8B-B14F-4D97-AF65-F5344CB8AC3E}">
        <p14:creationId xmlns:p14="http://schemas.microsoft.com/office/powerpoint/2010/main" val="2725752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F1A6E-3121-6949-98CF-5C4707A58B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AC8E37-3F6B-2041-A12A-AA57EB1E000D}"/>
              </a:ext>
            </a:extLst>
          </p:cNvPr>
          <p:cNvSpPr>
            <a:spLocks noGrp="1"/>
          </p:cNvSpPr>
          <p:nvPr>
            <p:ph type="dt" sz="half" idx="10"/>
          </p:nvPr>
        </p:nvSpPr>
        <p:spPr/>
        <p:txBody>
          <a:bodyPr/>
          <a:lstStyle/>
          <a:p>
            <a:fld id="{E81D6306-BCF6-3C42-AAFA-E9964C3411D4}" type="datetimeFigureOut">
              <a:rPr lang="en-US" smtClean="0"/>
              <a:pPr/>
              <a:t>10/20/2021</a:t>
            </a:fld>
            <a:endParaRPr lang="en-US"/>
          </a:p>
        </p:txBody>
      </p:sp>
      <p:sp>
        <p:nvSpPr>
          <p:cNvPr id="4" name="Footer Placeholder 3">
            <a:extLst>
              <a:ext uri="{FF2B5EF4-FFF2-40B4-BE49-F238E27FC236}">
                <a16:creationId xmlns:a16="http://schemas.microsoft.com/office/drawing/2014/main" id="{FEDAADD1-B11B-E442-8716-C46444EF3E7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3B856D5-4E86-1C44-B805-66637648DC25}"/>
              </a:ext>
            </a:extLst>
          </p:cNvPr>
          <p:cNvSpPr>
            <a:spLocks noGrp="1"/>
          </p:cNvSpPr>
          <p:nvPr>
            <p:ph type="sldNum" sz="quarter" idx="12"/>
          </p:nvPr>
        </p:nvSpPr>
        <p:spPr/>
        <p:txBody>
          <a:bodyPr/>
          <a:lstStyle/>
          <a:p>
            <a:fld id="{074F0D65-A3EE-FC45-ABE1-150FCF1CDCFF}" type="slidenum">
              <a:rPr lang="en-US" smtClean="0"/>
              <a:pPr/>
              <a:t>‹#›</a:t>
            </a:fld>
            <a:endParaRPr lang="en-US"/>
          </a:p>
        </p:txBody>
      </p:sp>
    </p:spTree>
    <p:extLst>
      <p:ext uri="{BB962C8B-B14F-4D97-AF65-F5344CB8AC3E}">
        <p14:creationId xmlns:p14="http://schemas.microsoft.com/office/powerpoint/2010/main" val="15301138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11DBC7-1422-1A4B-81DE-592B14D84C3B}"/>
              </a:ext>
            </a:extLst>
          </p:cNvPr>
          <p:cNvSpPr>
            <a:spLocks noGrp="1"/>
          </p:cNvSpPr>
          <p:nvPr>
            <p:ph type="dt" sz="half" idx="10"/>
          </p:nvPr>
        </p:nvSpPr>
        <p:spPr/>
        <p:txBody>
          <a:bodyPr/>
          <a:lstStyle/>
          <a:p>
            <a:fld id="{E81D6306-BCF6-3C42-AAFA-E9964C3411D4}" type="datetimeFigureOut">
              <a:rPr lang="en-US" smtClean="0"/>
              <a:pPr/>
              <a:t>10/20/2021</a:t>
            </a:fld>
            <a:endParaRPr lang="en-US"/>
          </a:p>
        </p:txBody>
      </p:sp>
      <p:sp>
        <p:nvSpPr>
          <p:cNvPr id="3" name="Footer Placeholder 2">
            <a:extLst>
              <a:ext uri="{FF2B5EF4-FFF2-40B4-BE49-F238E27FC236}">
                <a16:creationId xmlns:a16="http://schemas.microsoft.com/office/drawing/2014/main" id="{A5C807FE-FC0E-F541-8E5B-D160A45620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545CFF4-D01C-C345-89B3-957468FAAB7A}"/>
              </a:ext>
            </a:extLst>
          </p:cNvPr>
          <p:cNvSpPr>
            <a:spLocks noGrp="1"/>
          </p:cNvSpPr>
          <p:nvPr>
            <p:ph type="sldNum" sz="quarter" idx="12"/>
          </p:nvPr>
        </p:nvSpPr>
        <p:spPr/>
        <p:txBody>
          <a:bodyPr/>
          <a:lstStyle/>
          <a:p>
            <a:fld id="{074F0D65-A3EE-FC45-ABE1-150FCF1CDCFF}" type="slidenum">
              <a:rPr lang="en-US" smtClean="0"/>
              <a:pPr/>
              <a:t>‹#›</a:t>
            </a:fld>
            <a:endParaRPr lang="en-US"/>
          </a:p>
        </p:txBody>
      </p:sp>
    </p:spTree>
    <p:extLst>
      <p:ext uri="{BB962C8B-B14F-4D97-AF65-F5344CB8AC3E}">
        <p14:creationId xmlns:p14="http://schemas.microsoft.com/office/powerpoint/2010/main" val="42806520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909D8-BDC3-A84D-820E-1F83EC54BF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9662221-7326-754C-9431-B23123DC05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D5A785-8DAF-CA4C-9A9E-145E963C88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957FDC-4103-FD41-873A-43B43725B54E}"/>
              </a:ext>
            </a:extLst>
          </p:cNvPr>
          <p:cNvSpPr>
            <a:spLocks noGrp="1"/>
          </p:cNvSpPr>
          <p:nvPr>
            <p:ph type="dt" sz="half" idx="10"/>
          </p:nvPr>
        </p:nvSpPr>
        <p:spPr/>
        <p:txBody>
          <a:bodyPr/>
          <a:lstStyle/>
          <a:p>
            <a:fld id="{E81D6306-BCF6-3C42-AAFA-E9964C3411D4}" type="datetimeFigureOut">
              <a:rPr lang="en-US" smtClean="0"/>
              <a:pPr/>
              <a:t>10/20/2021</a:t>
            </a:fld>
            <a:endParaRPr lang="en-US"/>
          </a:p>
        </p:txBody>
      </p:sp>
      <p:sp>
        <p:nvSpPr>
          <p:cNvPr id="6" name="Footer Placeholder 5">
            <a:extLst>
              <a:ext uri="{FF2B5EF4-FFF2-40B4-BE49-F238E27FC236}">
                <a16:creationId xmlns:a16="http://schemas.microsoft.com/office/drawing/2014/main" id="{B1F1ECC1-5C4F-064E-8224-4841E394BD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CDD69B-C5D5-AC49-B89C-7B6E5E47B647}"/>
              </a:ext>
            </a:extLst>
          </p:cNvPr>
          <p:cNvSpPr>
            <a:spLocks noGrp="1"/>
          </p:cNvSpPr>
          <p:nvPr>
            <p:ph type="sldNum" sz="quarter" idx="12"/>
          </p:nvPr>
        </p:nvSpPr>
        <p:spPr/>
        <p:txBody>
          <a:bodyPr/>
          <a:lstStyle/>
          <a:p>
            <a:fld id="{074F0D65-A3EE-FC45-ABE1-150FCF1CDCFF}" type="slidenum">
              <a:rPr lang="en-US" smtClean="0"/>
              <a:pPr/>
              <a:t>‹#›</a:t>
            </a:fld>
            <a:endParaRPr lang="en-US"/>
          </a:p>
        </p:txBody>
      </p:sp>
    </p:spTree>
    <p:extLst>
      <p:ext uri="{BB962C8B-B14F-4D97-AF65-F5344CB8AC3E}">
        <p14:creationId xmlns:p14="http://schemas.microsoft.com/office/powerpoint/2010/main" val="4069311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9AFCB8A-6134-42CB-9E3E-CBF410641CB2}" type="datetime1">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3032621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7F2D4-DDCA-A04C-9CCA-C6E76FD19C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884190A-70CD-F04D-BA3F-6BE8FDAC1E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4E4BC8-F3E2-1743-9286-CFAB13DD99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763943-2873-6448-AFC3-4585AA1DECB6}"/>
              </a:ext>
            </a:extLst>
          </p:cNvPr>
          <p:cNvSpPr>
            <a:spLocks noGrp="1"/>
          </p:cNvSpPr>
          <p:nvPr>
            <p:ph type="dt" sz="half" idx="10"/>
          </p:nvPr>
        </p:nvSpPr>
        <p:spPr/>
        <p:txBody>
          <a:bodyPr/>
          <a:lstStyle/>
          <a:p>
            <a:fld id="{E81D6306-BCF6-3C42-AAFA-E9964C3411D4}" type="datetimeFigureOut">
              <a:rPr lang="en-US" smtClean="0"/>
              <a:pPr/>
              <a:t>10/20/2021</a:t>
            </a:fld>
            <a:endParaRPr lang="en-US"/>
          </a:p>
        </p:txBody>
      </p:sp>
      <p:sp>
        <p:nvSpPr>
          <p:cNvPr id="6" name="Footer Placeholder 5">
            <a:extLst>
              <a:ext uri="{FF2B5EF4-FFF2-40B4-BE49-F238E27FC236}">
                <a16:creationId xmlns:a16="http://schemas.microsoft.com/office/drawing/2014/main" id="{8E0CABBA-5FF1-454D-A3F3-C2D9DFCDC6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69CBB2-1784-FD4D-8083-3F43359C68B6}"/>
              </a:ext>
            </a:extLst>
          </p:cNvPr>
          <p:cNvSpPr>
            <a:spLocks noGrp="1"/>
          </p:cNvSpPr>
          <p:nvPr>
            <p:ph type="sldNum" sz="quarter" idx="12"/>
          </p:nvPr>
        </p:nvSpPr>
        <p:spPr/>
        <p:txBody>
          <a:bodyPr/>
          <a:lstStyle/>
          <a:p>
            <a:fld id="{074F0D65-A3EE-FC45-ABE1-150FCF1CDCFF}" type="slidenum">
              <a:rPr lang="en-US" smtClean="0"/>
              <a:pPr/>
              <a:t>‹#›</a:t>
            </a:fld>
            <a:endParaRPr lang="en-US"/>
          </a:p>
        </p:txBody>
      </p:sp>
    </p:spTree>
    <p:extLst>
      <p:ext uri="{BB962C8B-B14F-4D97-AF65-F5344CB8AC3E}">
        <p14:creationId xmlns:p14="http://schemas.microsoft.com/office/powerpoint/2010/main" val="33585614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2BEDD-F7BE-D942-B1FD-E7895DD5AC5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2DA3CB0-9AD5-0F44-A143-D67EC27FA90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12ED0D-0EC7-CC44-99E8-E1C25171DBE1}"/>
              </a:ext>
            </a:extLst>
          </p:cNvPr>
          <p:cNvSpPr>
            <a:spLocks noGrp="1"/>
          </p:cNvSpPr>
          <p:nvPr>
            <p:ph type="dt" sz="half" idx="10"/>
          </p:nvPr>
        </p:nvSpPr>
        <p:spPr/>
        <p:txBody>
          <a:bodyPr/>
          <a:lstStyle/>
          <a:p>
            <a:fld id="{E81D6306-BCF6-3C42-AAFA-E9964C3411D4}" type="datetimeFigureOut">
              <a:rPr lang="en-US" smtClean="0"/>
              <a:pPr/>
              <a:t>10/20/2021</a:t>
            </a:fld>
            <a:endParaRPr lang="en-US"/>
          </a:p>
        </p:txBody>
      </p:sp>
      <p:sp>
        <p:nvSpPr>
          <p:cNvPr id="5" name="Footer Placeholder 4">
            <a:extLst>
              <a:ext uri="{FF2B5EF4-FFF2-40B4-BE49-F238E27FC236}">
                <a16:creationId xmlns:a16="http://schemas.microsoft.com/office/drawing/2014/main" id="{18733837-101F-7742-93E5-0A8AEB7197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06E6AC-7860-A04E-82CE-6C523655927A}"/>
              </a:ext>
            </a:extLst>
          </p:cNvPr>
          <p:cNvSpPr>
            <a:spLocks noGrp="1"/>
          </p:cNvSpPr>
          <p:nvPr>
            <p:ph type="sldNum" sz="quarter" idx="12"/>
          </p:nvPr>
        </p:nvSpPr>
        <p:spPr/>
        <p:txBody>
          <a:bodyPr/>
          <a:lstStyle/>
          <a:p>
            <a:fld id="{074F0D65-A3EE-FC45-ABE1-150FCF1CDCFF}" type="slidenum">
              <a:rPr lang="en-US" smtClean="0"/>
              <a:pPr/>
              <a:t>‹#›</a:t>
            </a:fld>
            <a:endParaRPr lang="en-US"/>
          </a:p>
        </p:txBody>
      </p:sp>
    </p:spTree>
    <p:extLst>
      <p:ext uri="{BB962C8B-B14F-4D97-AF65-F5344CB8AC3E}">
        <p14:creationId xmlns:p14="http://schemas.microsoft.com/office/powerpoint/2010/main" val="37310983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A434A3-F24E-854E-8592-073CDD60E5E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8E2050B-6C80-6444-9738-C384590E2F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F56EA9-0573-7D4E-A29C-41F553E23E58}"/>
              </a:ext>
            </a:extLst>
          </p:cNvPr>
          <p:cNvSpPr>
            <a:spLocks noGrp="1"/>
          </p:cNvSpPr>
          <p:nvPr>
            <p:ph type="dt" sz="half" idx="10"/>
          </p:nvPr>
        </p:nvSpPr>
        <p:spPr/>
        <p:txBody>
          <a:bodyPr/>
          <a:lstStyle/>
          <a:p>
            <a:fld id="{E81D6306-BCF6-3C42-AAFA-E9964C3411D4}" type="datetimeFigureOut">
              <a:rPr lang="en-US" smtClean="0"/>
              <a:pPr/>
              <a:t>10/20/2021</a:t>
            </a:fld>
            <a:endParaRPr lang="en-US"/>
          </a:p>
        </p:txBody>
      </p:sp>
      <p:sp>
        <p:nvSpPr>
          <p:cNvPr id="5" name="Footer Placeholder 4">
            <a:extLst>
              <a:ext uri="{FF2B5EF4-FFF2-40B4-BE49-F238E27FC236}">
                <a16:creationId xmlns:a16="http://schemas.microsoft.com/office/drawing/2014/main" id="{53356F04-8F8A-7340-8F80-B6EA8BFBCD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87B86F-0F0E-7740-9D36-B35DF9F87735}"/>
              </a:ext>
            </a:extLst>
          </p:cNvPr>
          <p:cNvSpPr>
            <a:spLocks noGrp="1"/>
          </p:cNvSpPr>
          <p:nvPr>
            <p:ph type="sldNum" sz="quarter" idx="12"/>
          </p:nvPr>
        </p:nvSpPr>
        <p:spPr/>
        <p:txBody>
          <a:bodyPr/>
          <a:lstStyle/>
          <a:p>
            <a:fld id="{074F0D65-A3EE-FC45-ABE1-150FCF1CDCFF}" type="slidenum">
              <a:rPr lang="en-US" smtClean="0"/>
              <a:pPr/>
              <a:t>‹#›</a:t>
            </a:fld>
            <a:endParaRPr lang="en-US"/>
          </a:p>
        </p:txBody>
      </p:sp>
    </p:spTree>
    <p:extLst>
      <p:ext uri="{BB962C8B-B14F-4D97-AF65-F5344CB8AC3E}">
        <p14:creationId xmlns:p14="http://schemas.microsoft.com/office/powerpoint/2010/main" val="495254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
        <p:nvSpPr>
          <p:cNvPr id="7" name="Picture Placeholder 10"/>
          <p:cNvSpPr>
            <a:spLocks noGrp="1"/>
          </p:cNvSpPr>
          <p:nvPr>
            <p:ph type="pic" sz="quarter" idx="10"/>
          </p:nvPr>
        </p:nvSpPr>
        <p:spPr>
          <a:xfrm>
            <a:off x="8309480" y="1063230"/>
            <a:ext cx="2785002" cy="4727970"/>
          </a:xfrm>
          <a:custGeom>
            <a:avLst/>
            <a:gdLst>
              <a:gd name="connsiteX0" fmla="*/ 1219200 w 2438400"/>
              <a:gd name="connsiteY0" fmla="*/ 0 h 5384800"/>
              <a:gd name="connsiteX1" fmla="*/ 2438400 w 2438400"/>
              <a:gd name="connsiteY1" fmla="*/ 1219200 h 5384800"/>
              <a:gd name="connsiteX2" fmla="*/ 2438400 w 2438400"/>
              <a:gd name="connsiteY2" fmla="*/ 4165600 h 5384800"/>
              <a:gd name="connsiteX3" fmla="*/ 1219200 w 2438400"/>
              <a:gd name="connsiteY3" fmla="*/ 5384800 h 5384800"/>
              <a:gd name="connsiteX4" fmla="*/ 0 w 2438400"/>
              <a:gd name="connsiteY4" fmla="*/ 4165600 h 5384800"/>
              <a:gd name="connsiteX5" fmla="*/ 0 w 2438400"/>
              <a:gd name="connsiteY5" fmla="*/ 1219200 h 5384800"/>
              <a:gd name="connsiteX6" fmla="*/ 1219200 w 2438400"/>
              <a:gd name="connsiteY6" fmla="*/ 0 h 538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0" h="5384800">
                <a:moveTo>
                  <a:pt x="1219200" y="0"/>
                </a:moveTo>
                <a:cubicBezTo>
                  <a:pt x="1892546" y="0"/>
                  <a:pt x="2438400" y="545854"/>
                  <a:pt x="2438400" y="1219200"/>
                </a:cubicBezTo>
                <a:lnTo>
                  <a:pt x="2438400" y="4165600"/>
                </a:lnTo>
                <a:cubicBezTo>
                  <a:pt x="2438400" y="4838946"/>
                  <a:pt x="1892546" y="5384800"/>
                  <a:pt x="1219200" y="5384800"/>
                </a:cubicBezTo>
                <a:cubicBezTo>
                  <a:pt x="545854" y="5384800"/>
                  <a:pt x="0" y="4838946"/>
                  <a:pt x="0" y="4165600"/>
                </a:cubicBezTo>
                <a:lnTo>
                  <a:pt x="0" y="1219200"/>
                </a:lnTo>
                <a:cubicBezTo>
                  <a:pt x="0" y="545854"/>
                  <a:pt x="545854" y="0"/>
                  <a:pt x="1219200" y="0"/>
                </a:cubicBezTo>
                <a:close/>
              </a:path>
            </a:pathLst>
          </a:custGeom>
          <a:pattFill prst="divot">
            <a:fgClr>
              <a:schemeClr val="accent1"/>
            </a:fgClr>
            <a:bgClr>
              <a:schemeClr val="bg1"/>
            </a:bgClr>
          </a:pattFill>
        </p:spPr>
        <p:txBody>
          <a:bodyPr wrap="square" anchor="ctr">
            <a:noAutofit/>
          </a:bodyPr>
          <a:lstStyle>
            <a:lvl1pPr marL="0" indent="0" algn="ctr">
              <a:buNone/>
              <a:defRPr sz="1100"/>
            </a:lvl1pPr>
          </a:lstStyle>
          <a:p>
            <a:endParaRPr lang="en-US"/>
          </a:p>
        </p:txBody>
      </p:sp>
    </p:spTree>
    <p:extLst>
      <p:ext uri="{BB962C8B-B14F-4D97-AF65-F5344CB8AC3E}">
        <p14:creationId xmlns:p14="http://schemas.microsoft.com/office/powerpoint/2010/main" val="37782609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Cover Slide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135893" y="2393205"/>
            <a:ext cx="7056107" cy="1440161"/>
          </a:xfrm>
          <a:prstGeom prst="rect">
            <a:avLst/>
          </a:prstGeom>
        </p:spPr>
        <p:txBody>
          <a:bodyPr anchor="ctr"/>
          <a:lstStyle>
            <a:lvl1pPr marL="0" indent="0" algn="l">
              <a:lnSpc>
                <a:spcPct val="100000"/>
              </a:lnSpc>
              <a:buNone/>
              <a:defRPr b="0" baseline="0">
                <a:solidFill>
                  <a:schemeClr val="bg1"/>
                </a:solidFill>
                <a:latin typeface="+mj-lt"/>
                <a:cs typeface="Arial" pitchFamily="34" charset="0"/>
              </a:defRPr>
            </a:lvl1pPr>
          </a:lstStyle>
          <a:p>
            <a:r>
              <a:rPr lang="en-US" altLang="ko-KR" dirty="0">
                <a:ea typeface="맑은 고딕" pitchFamily="50" charset="-127"/>
              </a:rPr>
              <a:t>FREE </a:t>
            </a:r>
          </a:p>
          <a:p>
            <a:r>
              <a:rPr lang="en-US" altLang="ko-KR" dirty="0">
                <a:ea typeface="맑은 고딕" pitchFamily="50" charset="-127"/>
              </a:rPr>
              <a:t>PPT TEMPLATES</a:t>
            </a:r>
            <a:endParaRPr lang="en-US" altLang="ko-KR" dirty="0"/>
          </a:p>
        </p:txBody>
      </p:sp>
      <p:sp>
        <p:nvSpPr>
          <p:cNvPr id="11" name="Text Placeholder 9"/>
          <p:cNvSpPr>
            <a:spLocks noGrp="1"/>
          </p:cNvSpPr>
          <p:nvPr>
            <p:ph type="body" sz="quarter" idx="11" hasCustomPrompt="1"/>
          </p:nvPr>
        </p:nvSpPr>
        <p:spPr>
          <a:xfrm>
            <a:off x="5135697" y="3929373"/>
            <a:ext cx="7056107" cy="651755"/>
          </a:xfrm>
          <a:prstGeom prst="rect">
            <a:avLst/>
          </a:prstGeom>
        </p:spPr>
        <p:txBody>
          <a:bodyPr anchor="ctr"/>
          <a:lstStyle>
            <a:lvl1pPr marL="0" indent="0" algn="l">
              <a:spcBef>
                <a:spcPts val="0"/>
              </a:spcBef>
              <a:buNone/>
              <a:defRPr sz="1867" b="0" baseline="0">
                <a:solidFill>
                  <a:schemeClr val="bg1"/>
                </a:solidFill>
                <a:latin typeface="+mn-lt"/>
                <a:cs typeface="Arial" pitchFamily="34" charset="0"/>
              </a:defRPr>
            </a:lvl1pPr>
          </a:lstStyle>
          <a:p>
            <a:pPr>
              <a:spcBef>
                <a:spcPts val="0"/>
              </a:spcBef>
              <a:defRPr/>
            </a:pPr>
            <a:r>
              <a:rPr lang="en-US" altLang="ko-KR" b="1" dirty="0"/>
              <a:t>INSERT THE TITLE </a:t>
            </a:r>
          </a:p>
          <a:p>
            <a:pPr>
              <a:spcBef>
                <a:spcPts val="0"/>
              </a:spcBef>
              <a:defRPr/>
            </a:pPr>
            <a:r>
              <a:rPr lang="en-US" altLang="ko-KR" b="1" dirty="0"/>
              <a:t>OF YOUR PRESENTATION HERE</a:t>
            </a:r>
            <a:endParaRPr lang="en-US" altLang="ko-KR" dirty="0"/>
          </a:p>
        </p:txBody>
      </p:sp>
    </p:spTree>
    <p:extLst>
      <p:ext uri="{BB962C8B-B14F-4D97-AF65-F5344CB8AC3E}">
        <p14:creationId xmlns:p14="http://schemas.microsoft.com/office/powerpoint/2010/main" val="30329221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001.jpg"/>
          <p:cNvPicPr>
            <a:picLocks noChangeAspect="1"/>
          </p:cNvPicPr>
          <p:nvPr userDrawn="1"/>
        </p:nvPicPr>
        <p:blipFill>
          <a:blip r:embed="rId2" cstate="print"/>
          <a:stretch>
            <a:fillRect/>
          </a:stretch>
        </p:blipFill>
        <p:spPr>
          <a:xfrm>
            <a:off x="0" y="0"/>
            <a:ext cx="12192000" cy="6858000"/>
          </a:xfrm>
          <a:prstGeom prst="rect">
            <a:avLst/>
          </a:prstGeom>
        </p:spPr>
      </p:pic>
      <p:sp>
        <p:nvSpPr>
          <p:cNvPr id="2" name="Title 1"/>
          <p:cNvSpPr>
            <a:spLocks noGrp="1"/>
          </p:cNvSpPr>
          <p:nvPr>
            <p:ph type="ctrTitle"/>
          </p:nvPr>
        </p:nvSpPr>
        <p:spPr>
          <a:xfrm>
            <a:off x="914400" y="2130426"/>
            <a:ext cx="10363200" cy="1470025"/>
          </a:xfrm>
        </p:spPr>
        <p:txBody>
          <a:bodyPr/>
          <a:lstStyle>
            <a:lvl1pPr>
              <a:defRPr b="1" i="0">
                <a:solidFill>
                  <a:schemeClr val="accent1">
                    <a:lumMod val="75000"/>
                  </a:schemeClr>
                </a:solidFill>
                <a:latin typeface="Cordia New" pitchFamily="34" charset="-34"/>
                <a:cs typeface="Cordia New" pitchFamily="34" charset="-34"/>
              </a:defRPr>
            </a:lvl1pPr>
          </a:lstStyle>
          <a:p>
            <a:r>
              <a:rPr lang="en-US" dirty="0"/>
              <a:t>Click to edit Master title style</a:t>
            </a:r>
            <a:endParaRPr lang="th-TH"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th-TH" dirty="0"/>
          </a:p>
        </p:txBody>
      </p:sp>
      <p:sp>
        <p:nvSpPr>
          <p:cNvPr id="4" name="Date Placeholder 3"/>
          <p:cNvSpPr>
            <a:spLocks noGrp="1"/>
          </p:cNvSpPr>
          <p:nvPr>
            <p:ph type="dt" sz="half" idx="10"/>
          </p:nvPr>
        </p:nvSpPr>
        <p:spPr/>
        <p:txBody>
          <a:bodyPr/>
          <a:lstStyle/>
          <a:p>
            <a:fld id="{4E125E97-0953-4CB3-A01E-42B789EE6D77}" type="datetimeFigureOut">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20289867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002.jpg"/>
          <p:cNvPicPr>
            <a:picLocks noChangeAspect="1"/>
          </p:cNvPicPr>
          <p:nvPr userDrawn="1"/>
        </p:nvPicPr>
        <p:blipFill>
          <a:blip r:embed="rId2" cstate="print"/>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p:cNvSpPr>
            <a:spLocks noGrp="1"/>
          </p:cNvSpPr>
          <p:nvPr>
            <p:ph type="dt" sz="half" idx="10"/>
          </p:nvPr>
        </p:nvSpPr>
        <p:spPr/>
        <p:txBody>
          <a:bodyPr/>
          <a:lstStyle/>
          <a:p>
            <a:fld id="{4E125E97-0953-4CB3-A01E-42B789EE6D77}" type="datetimeFigureOut">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30673264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51479" y="4406901"/>
            <a:ext cx="8974804" cy="1362075"/>
          </a:xfrm>
        </p:spPr>
        <p:txBody>
          <a:bodyPr anchor="t"/>
          <a:lstStyle>
            <a:lvl1pPr algn="l">
              <a:defRPr sz="4000" b="1" cap="all"/>
            </a:lvl1pPr>
          </a:lstStyle>
          <a:p>
            <a:r>
              <a:rPr lang="en-US"/>
              <a:t>Click to edit Master title style</a:t>
            </a:r>
            <a:endParaRPr lang="th-TH"/>
          </a:p>
        </p:txBody>
      </p:sp>
      <p:sp>
        <p:nvSpPr>
          <p:cNvPr id="3" name="Text Placeholder 2"/>
          <p:cNvSpPr>
            <a:spLocks noGrp="1"/>
          </p:cNvSpPr>
          <p:nvPr>
            <p:ph type="body" idx="1"/>
          </p:nvPr>
        </p:nvSpPr>
        <p:spPr>
          <a:xfrm>
            <a:off x="2351479" y="2906713"/>
            <a:ext cx="8974804"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125E97-0953-4CB3-A01E-42B789EE6D77}" type="datetimeFigureOut">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12877557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sz="half" idx="1"/>
          </p:nvPr>
        </p:nvSpPr>
        <p:spPr>
          <a:xfrm>
            <a:off x="2261054" y="1916791"/>
            <a:ext cx="4603053" cy="420937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4" name="Content Placeholder 3"/>
          <p:cNvSpPr>
            <a:spLocks noGrp="1"/>
          </p:cNvSpPr>
          <p:nvPr>
            <p:ph sz="half" idx="2"/>
          </p:nvPr>
        </p:nvSpPr>
        <p:spPr>
          <a:xfrm>
            <a:off x="7056133" y="1916791"/>
            <a:ext cx="4526267" cy="420937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Date Placeholder 4"/>
          <p:cNvSpPr>
            <a:spLocks noGrp="1"/>
          </p:cNvSpPr>
          <p:nvPr>
            <p:ph type="dt" sz="half" idx="10"/>
          </p:nvPr>
        </p:nvSpPr>
        <p:spPr/>
        <p:txBody>
          <a:bodyPr/>
          <a:lstStyle/>
          <a:p>
            <a:fld id="{4E125E97-0953-4CB3-A01E-42B789EE6D77}" type="datetimeFigureOut">
              <a:rPr lang="th-TH" smtClean="0"/>
              <a:t>20/10/64</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16914321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th-TH"/>
          </a:p>
        </p:txBody>
      </p:sp>
      <p:sp>
        <p:nvSpPr>
          <p:cNvPr id="3" name="Text Placeholder 2"/>
          <p:cNvSpPr>
            <a:spLocks noGrp="1"/>
          </p:cNvSpPr>
          <p:nvPr>
            <p:ph type="body" idx="1"/>
          </p:nvPr>
        </p:nvSpPr>
        <p:spPr>
          <a:xfrm>
            <a:off x="2255467" y="1988800"/>
            <a:ext cx="4512627" cy="5644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255467" y="2636891"/>
            <a:ext cx="4512627" cy="36005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Text Placeholder 4"/>
          <p:cNvSpPr>
            <a:spLocks noGrp="1"/>
          </p:cNvSpPr>
          <p:nvPr>
            <p:ph type="body" sz="quarter" idx="3"/>
          </p:nvPr>
        </p:nvSpPr>
        <p:spPr>
          <a:xfrm>
            <a:off x="7071473" y="1988800"/>
            <a:ext cx="4514399" cy="5644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071473" y="2636891"/>
            <a:ext cx="4514399" cy="36005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7" name="Date Placeholder 6"/>
          <p:cNvSpPr>
            <a:spLocks noGrp="1"/>
          </p:cNvSpPr>
          <p:nvPr>
            <p:ph type="dt" sz="half" idx="10"/>
          </p:nvPr>
        </p:nvSpPr>
        <p:spPr/>
        <p:txBody>
          <a:bodyPr/>
          <a:lstStyle/>
          <a:p>
            <a:fld id="{4E125E97-0953-4CB3-A01E-42B789EE6D77}" type="datetimeFigureOut">
              <a:rPr lang="th-TH" smtClean="0"/>
              <a:t>20/10/64</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10437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796486E-A309-45A0-8F15-BD9740B39FC4}" type="datetime1">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8143A96-3D86-4C46-B5C1-C11123290CC7}" type="slidenum">
              <a:rPr lang="th-TH" smtClean="0"/>
              <a:pPr/>
              <a:t>‹#›</a:t>
            </a:fld>
            <a:endParaRPr lang="th-TH"/>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61135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Date Placeholder 2"/>
          <p:cNvSpPr>
            <a:spLocks noGrp="1"/>
          </p:cNvSpPr>
          <p:nvPr>
            <p:ph type="dt" sz="half" idx="10"/>
          </p:nvPr>
        </p:nvSpPr>
        <p:spPr/>
        <p:txBody>
          <a:bodyPr/>
          <a:lstStyle/>
          <a:p>
            <a:fld id="{4E125E97-0953-4CB3-A01E-42B789EE6D77}" type="datetimeFigureOut">
              <a:rPr lang="th-TH" smtClean="0"/>
              <a:t>20/10/64</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39447553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125E97-0953-4CB3-A01E-42B789EE6D77}" type="datetimeFigureOut">
              <a:rPr lang="th-TH" smtClean="0"/>
              <a:t>20/10/64</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31113385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51480" y="273050"/>
            <a:ext cx="3456480" cy="1162050"/>
          </a:xfrm>
        </p:spPr>
        <p:txBody>
          <a:bodyPr anchor="b"/>
          <a:lstStyle>
            <a:lvl1pPr algn="l">
              <a:defRPr sz="2000" b="1"/>
            </a:lvl1pPr>
          </a:lstStyle>
          <a:p>
            <a:r>
              <a:rPr lang="en-US"/>
              <a:t>Click to edit Master title style</a:t>
            </a:r>
            <a:endParaRPr lang="th-TH"/>
          </a:p>
        </p:txBody>
      </p:sp>
      <p:sp>
        <p:nvSpPr>
          <p:cNvPr id="3" name="Content Placeholder 2"/>
          <p:cNvSpPr>
            <a:spLocks noGrp="1"/>
          </p:cNvSpPr>
          <p:nvPr>
            <p:ph idx="1"/>
          </p:nvPr>
        </p:nvSpPr>
        <p:spPr>
          <a:xfrm>
            <a:off x="5903973" y="1412721"/>
            <a:ext cx="5678427" cy="471344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4" name="Text Placeholder 3"/>
          <p:cNvSpPr>
            <a:spLocks noGrp="1"/>
          </p:cNvSpPr>
          <p:nvPr>
            <p:ph type="body" sz="half" idx="2"/>
          </p:nvPr>
        </p:nvSpPr>
        <p:spPr>
          <a:xfrm>
            <a:off x="2351480" y="1435101"/>
            <a:ext cx="345648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125E97-0953-4CB3-A01E-42B789EE6D77}" type="datetimeFigureOut">
              <a:rPr lang="th-TH" smtClean="0"/>
              <a:t>20/10/64</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29756332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th-TH"/>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125E97-0953-4CB3-A01E-42B789EE6D77}" type="datetimeFigureOut">
              <a:rPr lang="th-TH" smtClean="0"/>
              <a:t>20/10/64</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15452084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p:cNvSpPr>
            <a:spLocks noGrp="1"/>
          </p:cNvSpPr>
          <p:nvPr>
            <p:ph type="dt" sz="half" idx="10"/>
          </p:nvPr>
        </p:nvSpPr>
        <p:spPr/>
        <p:txBody>
          <a:bodyPr/>
          <a:lstStyle/>
          <a:p>
            <a:fld id="{4E125E97-0953-4CB3-A01E-42B789EE6D77}" type="datetimeFigureOut">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39465313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764630"/>
            <a:ext cx="2743200" cy="5361533"/>
          </a:xfrm>
        </p:spPr>
        <p:txBody>
          <a:bodyPr vert="eaVert">
            <a:normAutofit/>
          </a:bodyPr>
          <a:lstStyle>
            <a:lvl1pPr>
              <a:defRPr sz="4800"/>
            </a:lvl1pPr>
          </a:lstStyle>
          <a:p>
            <a:r>
              <a:rPr lang="en-US"/>
              <a:t>Click to edit Master title style</a:t>
            </a:r>
            <a:endParaRPr lang="th-TH"/>
          </a:p>
        </p:txBody>
      </p:sp>
      <p:sp>
        <p:nvSpPr>
          <p:cNvPr id="3" name="Vertical Text Placeholder 2"/>
          <p:cNvSpPr>
            <a:spLocks noGrp="1"/>
          </p:cNvSpPr>
          <p:nvPr>
            <p:ph type="body" orient="vert" idx="1"/>
          </p:nvPr>
        </p:nvSpPr>
        <p:spPr>
          <a:xfrm>
            <a:off x="2255467" y="764630"/>
            <a:ext cx="6380533" cy="53615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p:cNvSpPr>
            <a:spLocks noGrp="1"/>
          </p:cNvSpPr>
          <p:nvPr>
            <p:ph type="dt" sz="half" idx="10"/>
          </p:nvPr>
        </p:nvSpPr>
        <p:spPr/>
        <p:txBody>
          <a:bodyPr/>
          <a:lstStyle/>
          <a:p>
            <a:fld id="{4E125E97-0953-4CB3-A01E-42B789EE6D77}" type="datetimeFigureOut">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35507936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0" y="0"/>
            <a:ext cx="12192000" cy="3733800"/>
          </a:xfrm>
          <a:custGeom>
            <a:avLst/>
            <a:gdLst>
              <a:gd name="connsiteX0" fmla="*/ 0 w 12192000"/>
              <a:gd name="connsiteY0" fmla="*/ 0 h 3733800"/>
              <a:gd name="connsiteX1" fmla="*/ 12192000 w 12192000"/>
              <a:gd name="connsiteY1" fmla="*/ 0 h 3733800"/>
              <a:gd name="connsiteX2" fmla="*/ 12192000 w 12192000"/>
              <a:gd name="connsiteY2" fmla="*/ 3733800 h 3733800"/>
              <a:gd name="connsiteX3" fmla="*/ 0 w 12192000"/>
              <a:gd name="connsiteY3" fmla="*/ 3733800 h 3733800"/>
            </a:gdLst>
            <a:ahLst/>
            <a:cxnLst>
              <a:cxn ang="0">
                <a:pos x="connsiteX0" y="connsiteY0"/>
              </a:cxn>
              <a:cxn ang="0">
                <a:pos x="connsiteX1" y="connsiteY1"/>
              </a:cxn>
              <a:cxn ang="0">
                <a:pos x="connsiteX2" y="connsiteY2"/>
              </a:cxn>
              <a:cxn ang="0">
                <a:pos x="connsiteX3" y="connsiteY3"/>
              </a:cxn>
            </a:cxnLst>
            <a:rect l="l" t="t" r="r" b="b"/>
            <a:pathLst>
              <a:path w="12192000" h="3733800">
                <a:moveTo>
                  <a:pt x="0" y="0"/>
                </a:moveTo>
                <a:lnTo>
                  <a:pt x="12192000" y="0"/>
                </a:lnTo>
                <a:lnTo>
                  <a:pt x="12192000" y="3733800"/>
                </a:lnTo>
                <a:lnTo>
                  <a:pt x="0" y="3733800"/>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Tree>
    <p:extLst>
      <p:ext uri="{BB962C8B-B14F-4D97-AF65-F5344CB8AC3E}">
        <p14:creationId xmlns:p14="http://schemas.microsoft.com/office/powerpoint/2010/main" val="99917826"/>
      </p:ext>
    </p:extLst>
  </p:cSld>
  <p:clrMapOvr>
    <a:masterClrMapping/>
  </p:clrMapOvr>
  <p:transition spd="slow">
    <p:push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812942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433845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12542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D4F10F-9A18-4E45-A395-E18338314680}" type="datetime1">
              <a:rPr lang="th-TH" smtClean="0"/>
              <a:t>20/10/64</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268758960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135243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176135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832855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40273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150228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510523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742187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168892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Cover Slide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135893" y="2393205"/>
            <a:ext cx="7056107" cy="1440161"/>
          </a:xfrm>
          <a:prstGeom prst="rect">
            <a:avLst/>
          </a:prstGeom>
        </p:spPr>
        <p:txBody>
          <a:bodyPr anchor="ctr"/>
          <a:lstStyle>
            <a:lvl1pPr marL="0" indent="0" algn="l">
              <a:lnSpc>
                <a:spcPct val="100000"/>
              </a:lnSpc>
              <a:buNone/>
              <a:defRPr b="0" baseline="0">
                <a:solidFill>
                  <a:schemeClr val="bg1"/>
                </a:solidFill>
                <a:latin typeface="+mj-lt"/>
                <a:cs typeface="Arial" pitchFamily="34" charset="0"/>
              </a:defRPr>
            </a:lvl1pPr>
          </a:lstStyle>
          <a:p>
            <a:r>
              <a:rPr lang="en-US" altLang="ko-KR" dirty="0">
                <a:ea typeface="맑은 고딕" pitchFamily="50" charset="-127"/>
              </a:rPr>
              <a:t>FREE </a:t>
            </a:r>
          </a:p>
          <a:p>
            <a:r>
              <a:rPr lang="en-US" altLang="ko-KR" dirty="0">
                <a:ea typeface="맑은 고딕" pitchFamily="50" charset="-127"/>
              </a:rPr>
              <a:t>PPT TEMPLATES</a:t>
            </a:r>
            <a:endParaRPr lang="en-US" altLang="ko-KR" dirty="0"/>
          </a:p>
        </p:txBody>
      </p:sp>
      <p:sp>
        <p:nvSpPr>
          <p:cNvPr id="11" name="Text Placeholder 9"/>
          <p:cNvSpPr>
            <a:spLocks noGrp="1"/>
          </p:cNvSpPr>
          <p:nvPr>
            <p:ph type="body" sz="quarter" idx="11" hasCustomPrompt="1"/>
          </p:nvPr>
        </p:nvSpPr>
        <p:spPr>
          <a:xfrm>
            <a:off x="5135697" y="3929373"/>
            <a:ext cx="7056107" cy="651755"/>
          </a:xfrm>
          <a:prstGeom prst="rect">
            <a:avLst/>
          </a:prstGeom>
        </p:spPr>
        <p:txBody>
          <a:bodyPr anchor="ctr"/>
          <a:lstStyle>
            <a:lvl1pPr marL="0" indent="0" algn="l">
              <a:spcBef>
                <a:spcPts val="0"/>
              </a:spcBef>
              <a:buNone/>
              <a:defRPr sz="1867" b="0" baseline="0">
                <a:solidFill>
                  <a:schemeClr val="bg1"/>
                </a:solidFill>
                <a:latin typeface="+mn-lt"/>
                <a:cs typeface="Arial" pitchFamily="34" charset="0"/>
              </a:defRPr>
            </a:lvl1pPr>
          </a:lstStyle>
          <a:p>
            <a:pPr>
              <a:spcBef>
                <a:spcPts val="0"/>
              </a:spcBef>
              <a:defRPr/>
            </a:pPr>
            <a:r>
              <a:rPr lang="en-US" altLang="ko-KR" b="1" dirty="0"/>
              <a:t>INSERT THE TITLE </a:t>
            </a:r>
          </a:p>
          <a:p>
            <a:pPr>
              <a:spcBef>
                <a:spcPts val="0"/>
              </a:spcBef>
              <a:defRPr/>
            </a:pPr>
            <a:r>
              <a:rPr lang="en-US" altLang="ko-KR" b="1" dirty="0"/>
              <a:t>OF YOUR PRESENTATION HERE</a:t>
            </a:r>
            <a:endParaRPr lang="en-US" altLang="ko-KR" dirty="0"/>
          </a:p>
        </p:txBody>
      </p:sp>
    </p:spTree>
    <p:extLst>
      <p:ext uri="{BB962C8B-B14F-4D97-AF65-F5344CB8AC3E}">
        <p14:creationId xmlns:p14="http://schemas.microsoft.com/office/powerpoint/2010/main" val="14240870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7"/>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1"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189" indent="0" algn="ctr">
              <a:buNone/>
              <a:defRPr sz="2400"/>
            </a:lvl2pPr>
            <a:lvl3pPr marL="914377" indent="0" algn="ctr">
              <a:buNone/>
              <a:defRPr sz="2400"/>
            </a:lvl3pPr>
            <a:lvl4pPr marL="1371566" indent="0" algn="ctr">
              <a:buNone/>
              <a:defRPr sz="2000"/>
            </a:lvl4pPr>
            <a:lvl5pPr marL="1828754" indent="0" algn="ctr">
              <a:buNone/>
              <a:defRPr sz="2000"/>
            </a:lvl5pPr>
            <a:lvl6pPr marL="2285943" indent="0" algn="ctr">
              <a:buNone/>
              <a:defRPr sz="2000"/>
            </a:lvl6pPr>
            <a:lvl7pPr marL="2743131" indent="0" algn="ctr">
              <a:buNone/>
              <a:defRPr sz="2000"/>
            </a:lvl7pPr>
            <a:lvl8pPr marL="3200320" indent="0" algn="ctr">
              <a:buNone/>
              <a:defRPr sz="2000"/>
            </a:lvl8pPr>
            <a:lvl9pPr marL="3657509"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C591552-ACE6-42F5-AB38-78F63BEC6F1A}" type="datetime1">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8143A96-3D86-4C46-B5C1-C11123290CC7}" type="slidenum">
              <a:rPr lang="th-TH" smtClean="0"/>
              <a:pPr/>
              <a:t>‹#›</a:t>
            </a:fld>
            <a:endParaRPr lang="th-TH"/>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9595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B497161-483A-45D0-9EA5-FB20026A1E6A}" type="datetime1">
              <a:rPr lang="th-TH" smtClean="0"/>
              <a:t>20/10/64</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42749987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9AFCB8A-6134-42CB-9E3E-CBF410641CB2}" type="datetime1">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27318449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796486E-A309-45A0-8F15-BD9740B39FC4}" type="datetime1">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8143A96-3D86-4C46-B5C1-C11123290CC7}" type="slidenum">
              <a:rPr lang="th-TH" smtClean="0"/>
              <a:pPr/>
              <a:t>‹#›</a:t>
            </a:fld>
            <a:endParaRPr lang="th-TH"/>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72083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4"/>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5"/>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D4F10F-9A18-4E45-A395-E18338314680}" type="datetime1">
              <a:rPr lang="th-TH" smtClean="0"/>
              <a:t>20/10/64</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11516402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4"/>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3"/>
          </a:xfrm>
        </p:spPr>
        <p:txBody>
          <a:bodyPr lIns="91440" rIns="91440" anchor="ctr">
            <a:normAutofit/>
          </a:bodyPr>
          <a:lstStyle>
            <a:lvl1pPr marL="0" indent="0">
              <a:buNone/>
              <a:defRPr sz="2000" b="0" cap="all" baseline="0">
                <a:solidFill>
                  <a:schemeClr val="tx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3"/>
          </a:xfrm>
        </p:spPr>
        <p:txBody>
          <a:bodyPr lIns="91440" rIns="91440" anchor="ctr">
            <a:normAutofit/>
          </a:bodyPr>
          <a:lstStyle>
            <a:lvl1pPr marL="0" indent="0">
              <a:buNone/>
              <a:defRPr sz="2000" b="0" cap="all" baseline="0">
                <a:solidFill>
                  <a:schemeClr val="tx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B497161-483A-45D0-9EA5-FB20026A1E6A}" type="datetime1">
              <a:rPr lang="th-TH" smtClean="0"/>
              <a:t>20/10/64</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30595235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77012F8-BE76-4134-9F92-AABE5582AE31}" type="datetime1">
              <a:rPr lang="th-TH" smtClean="0"/>
              <a:t>20/10/64</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8632160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2A09B61C-73DE-4523-9940-77C1EF0A53CE}" type="datetime1">
              <a:rPr lang="th-TH" smtClean="0"/>
              <a:t>20/10/64</a:t>
            </a:fld>
            <a:endParaRPr lang="th-TH"/>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th-TH"/>
          </a:p>
        </p:txBody>
      </p:sp>
      <p:sp>
        <p:nvSpPr>
          <p:cNvPr id="9" name="Slide Number Placeholder 8"/>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4112235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1"/>
            <a:ext cx="3200400" cy="3379124"/>
          </a:xfrm>
        </p:spPr>
        <p:txBody>
          <a:bodyPr lIns="91440" rIns="91440">
            <a:normAutofit/>
          </a:bodyPr>
          <a:lstStyle>
            <a:lvl1pPr marL="0" indent="0">
              <a:buNone/>
              <a:defRPr sz="1500">
                <a:solidFill>
                  <a:srgbClr val="FFFFFF"/>
                </a:solidFill>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6"/>
            <a:ext cx="2618511" cy="365125"/>
          </a:xfrm>
        </p:spPr>
        <p:txBody>
          <a:bodyPr/>
          <a:lstStyle>
            <a:lvl1pPr algn="l">
              <a:defRPr/>
            </a:lvl1pPr>
          </a:lstStyle>
          <a:p>
            <a:fld id="{965B7060-1B98-4CAD-A096-5721740E0CA5}" type="datetime1">
              <a:rPr lang="th-TH" smtClean="0"/>
              <a:t>20/10/64</a:t>
            </a:fld>
            <a:endParaRPr lang="th-TH"/>
          </a:p>
        </p:txBody>
      </p:sp>
      <p:sp>
        <p:nvSpPr>
          <p:cNvPr id="6" name="Footer Placeholder 5"/>
          <p:cNvSpPr>
            <a:spLocks noGrp="1"/>
          </p:cNvSpPr>
          <p:nvPr>
            <p:ph type="ftr" sz="quarter" idx="11"/>
          </p:nvPr>
        </p:nvSpPr>
        <p:spPr>
          <a:xfrm>
            <a:off x="4800600" y="6459786"/>
            <a:ext cx="4648200" cy="365125"/>
          </a:xfrm>
        </p:spPr>
        <p:txBody>
          <a:bodyPr/>
          <a:lstStyle>
            <a:lvl1pPr algn="l">
              <a:defRPr>
                <a:solidFill>
                  <a:schemeClr val="tx2"/>
                </a:solidFill>
              </a:defRPr>
            </a:lvl1pPr>
          </a:lstStyle>
          <a:p>
            <a:endParaRPr lang="th-TH"/>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8143A96-3D86-4C46-B5C1-C11123290CC7}" type="slidenum">
              <a:rPr lang="th-TH" smtClean="0"/>
              <a:pPr/>
              <a:t>‹#›</a:t>
            </a:fld>
            <a:endParaRPr lang="th-TH"/>
          </a:p>
        </p:txBody>
      </p:sp>
    </p:spTree>
    <p:extLst>
      <p:ext uri="{BB962C8B-B14F-4D97-AF65-F5344CB8AC3E}">
        <p14:creationId xmlns:p14="http://schemas.microsoft.com/office/powerpoint/2010/main" val="27345057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1"/>
            <a:ext cx="12191985" cy="4915076"/>
          </a:xfrm>
          <a:solidFill>
            <a:schemeClr val="bg2">
              <a:lumMod val="90000"/>
            </a:schemeClr>
          </a:solidFill>
        </p:spPr>
        <p:txBody>
          <a:bodyPr lIns="457200" tIns="457200"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85351D2-6220-45F1-A1A5-3DF2D8A2EC6F}" type="datetime1">
              <a:rPr lang="th-TH" smtClean="0"/>
              <a:t>20/10/64</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3658926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386A30-B5B8-4549-9706-D0BC64FC8C90}" type="datetime1">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125172453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2301"/>
            <a:ext cx="2628900" cy="575989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2301"/>
            <a:ext cx="7734300" cy="5759899"/>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5BF7B0-36AD-4B22-B26D-04C4394BFC59}" type="datetime1">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203831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77012F8-BE76-4134-9F92-AABE5582AE31}" type="datetime1">
              <a:rPr lang="th-TH" smtClean="0"/>
              <a:t>20/10/64</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1502654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lank slide" type="blank">
  <p:cSld name="Blank slide">
    <p:spTree>
      <p:nvGrpSpPr>
        <p:cNvPr id="1" name="Shape 1685"/>
        <p:cNvGrpSpPr/>
        <p:nvPr/>
      </p:nvGrpSpPr>
      <p:grpSpPr>
        <a:xfrm>
          <a:off x="0" y="0"/>
          <a:ext cx="0" cy="0"/>
          <a:chOff x="0" y="0"/>
          <a:chExt cx="0" cy="0"/>
        </a:xfrm>
      </p:grpSpPr>
    </p:spTree>
    <p:extLst>
      <p:ext uri="{BB962C8B-B14F-4D97-AF65-F5344CB8AC3E}">
        <p14:creationId xmlns:p14="http://schemas.microsoft.com/office/powerpoint/2010/main" val="37252827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7" name="Picture 6" descr="002.jpg"/>
          <p:cNvPicPr>
            <a:picLocks noChangeAspect="1"/>
          </p:cNvPicPr>
          <p:nvPr userDrawn="1"/>
        </p:nvPicPr>
        <p:blipFill>
          <a:blip r:embed="rId2" cstate="print"/>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p:cNvSpPr>
            <a:spLocks noGrp="1"/>
          </p:cNvSpPr>
          <p:nvPr>
            <p:ph type="dt" sz="half" idx="10"/>
          </p:nvPr>
        </p:nvSpPr>
        <p:spPr/>
        <p:txBody>
          <a:bodyPr/>
          <a:lstStyle/>
          <a:p>
            <a:fld id="{4E125E97-0953-4CB3-A01E-42B789EE6D77}" type="datetimeFigureOut">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40693935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3"/>
        <p:cNvGrpSpPr/>
        <p:nvPr/>
      </p:nvGrpSpPr>
      <p:grpSpPr>
        <a:xfrm>
          <a:off x="0" y="0"/>
          <a:ext cx="0" cy="0"/>
          <a:chOff x="0" y="0"/>
          <a:chExt cx="0" cy="0"/>
        </a:xfrm>
      </p:grpSpPr>
      <p:grpSp>
        <p:nvGrpSpPr>
          <p:cNvPr id="44" name="Google Shape;44;p3"/>
          <p:cNvGrpSpPr/>
          <p:nvPr/>
        </p:nvGrpSpPr>
        <p:grpSpPr>
          <a:xfrm>
            <a:off x="2843532" y="951004"/>
            <a:ext cx="6504936" cy="4956005"/>
            <a:chOff x="399425" y="238125"/>
            <a:chExt cx="6810025" cy="5187000"/>
          </a:xfrm>
        </p:grpSpPr>
        <p:sp>
          <p:nvSpPr>
            <p:cNvPr id="45" name="Google Shape;45;p3"/>
            <p:cNvSpPr/>
            <p:nvPr/>
          </p:nvSpPr>
          <p:spPr>
            <a:xfrm>
              <a:off x="399425" y="238325"/>
              <a:ext cx="6810025" cy="5186100"/>
            </a:xfrm>
            <a:custGeom>
              <a:avLst/>
              <a:gdLst/>
              <a:ahLst/>
              <a:cxnLst/>
              <a:rect l="l" t="t" r="r" b="b"/>
              <a:pathLst>
                <a:path w="272401" h="207444" extrusionOk="0">
                  <a:moveTo>
                    <a:pt x="143525" y="0"/>
                  </a:moveTo>
                  <a:cubicBezTo>
                    <a:pt x="130816" y="0"/>
                    <a:pt x="118065" y="708"/>
                    <a:pt x="105367" y="1397"/>
                  </a:cubicBezTo>
                  <a:cubicBezTo>
                    <a:pt x="85699" y="2506"/>
                    <a:pt x="65661" y="3689"/>
                    <a:pt x="47175" y="10640"/>
                  </a:cubicBezTo>
                  <a:cubicBezTo>
                    <a:pt x="28764" y="17590"/>
                    <a:pt x="11832" y="31343"/>
                    <a:pt x="5990" y="50198"/>
                  </a:cubicBezTo>
                  <a:cubicBezTo>
                    <a:pt x="1" y="69867"/>
                    <a:pt x="6877" y="90940"/>
                    <a:pt x="13680" y="110387"/>
                  </a:cubicBezTo>
                  <a:cubicBezTo>
                    <a:pt x="22479" y="135305"/>
                    <a:pt x="31870" y="161332"/>
                    <a:pt x="51390" y="179152"/>
                  </a:cubicBezTo>
                  <a:cubicBezTo>
                    <a:pt x="67098" y="193557"/>
                    <a:pt x="97572" y="207444"/>
                    <a:pt x="121591" y="207444"/>
                  </a:cubicBezTo>
                  <a:cubicBezTo>
                    <a:pt x="124820" y="207444"/>
                    <a:pt x="127933" y="207193"/>
                    <a:pt x="130877" y="206658"/>
                  </a:cubicBezTo>
                  <a:cubicBezTo>
                    <a:pt x="145739" y="204070"/>
                    <a:pt x="159714" y="191205"/>
                    <a:pt x="171840" y="182923"/>
                  </a:cubicBezTo>
                  <a:cubicBezTo>
                    <a:pt x="188625" y="171314"/>
                    <a:pt x="205484" y="159705"/>
                    <a:pt x="222268" y="148097"/>
                  </a:cubicBezTo>
                  <a:cubicBezTo>
                    <a:pt x="236909" y="138041"/>
                    <a:pt x="252067" y="127319"/>
                    <a:pt x="260348" y="111644"/>
                  </a:cubicBezTo>
                  <a:cubicBezTo>
                    <a:pt x="272400" y="88722"/>
                    <a:pt x="266411" y="59071"/>
                    <a:pt x="249996" y="39033"/>
                  </a:cubicBezTo>
                  <a:cubicBezTo>
                    <a:pt x="233507" y="18995"/>
                    <a:pt x="208367" y="7756"/>
                    <a:pt x="182858" y="3098"/>
                  </a:cubicBezTo>
                  <a:cubicBezTo>
                    <a:pt x="169864" y="762"/>
                    <a:pt x="156717" y="0"/>
                    <a:pt x="14352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6" name="Google Shape;46;p3"/>
            <p:cNvSpPr/>
            <p:nvPr/>
          </p:nvSpPr>
          <p:spPr>
            <a:xfrm>
              <a:off x="491875" y="238125"/>
              <a:ext cx="6575225" cy="5187000"/>
            </a:xfrm>
            <a:custGeom>
              <a:avLst/>
              <a:gdLst/>
              <a:ahLst/>
              <a:cxnLst/>
              <a:rect l="l" t="t" r="r" b="b"/>
              <a:pathLst>
                <a:path w="263009" h="207480" extrusionOk="0">
                  <a:moveTo>
                    <a:pt x="139601" y="0"/>
                  </a:moveTo>
                  <a:cubicBezTo>
                    <a:pt x="126957" y="0"/>
                    <a:pt x="114313" y="739"/>
                    <a:pt x="101669" y="1405"/>
                  </a:cubicBezTo>
                  <a:cubicBezTo>
                    <a:pt x="82001" y="2514"/>
                    <a:pt x="61963" y="3697"/>
                    <a:pt x="43477" y="10648"/>
                  </a:cubicBezTo>
                  <a:cubicBezTo>
                    <a:pt x="25066" y="17598"/>
                    <a:pt x="8134" y="31351"/>
                    <a:pt x="2292" y="50206"/>
                  </a:cubicBezTo>
                  <a:cubicBezTo>
                    <a:pt x="665" y="55530"/>
                    <a:pt x="0" y="60928"/>
                    <a:pt x="0" y="66399"/>
                  </a:cubicBezTo>
                  <a:cubicBezTo>
                    <a:pt x="0" y="81114"/>
                    <a:pt x="5028" y="96198"/>
                    <a:pt x="9982" y="110395"/>
                  </a:cubicBezTo>
                  <a:cubicBezTo>
                    <a:pt x="18781" y="135313"/>
                    <a:pt x="28172" y="161340"/>
                    <a:pt x="47692" y="179160"/>
                  </a:cubicBezTo>
                  <a:cubicBezTo>
                    <a:pt x="63442" y="193579"/>
                    <a:pt x="93979" y="207480"/>
                    <a:pt x="118010" y="207480"/>
                  </a:cubicBezTo>
                  <a:cubicBezTo>
                    <a:pt x="121190" y="207480"/>
                    <a:pt x="124221" y="207258"/>
                    <a:pt x="127179" y="206666"/>
                  </a:cubicBezTo>
                  <a:cubicBezTo>
                    <a:pt x="142041" y="204078"/>
                    <a:pt x="156016" y="191213"/>
                    <a:pt x="168142" y="182931"/>
                  </a:cubicBezTo>
                  <a:cubicBezTo>
                    <a:pt x="184927" y="171322"/>
                    <a:pt x="201786" y="159713"/>
                    <a:pt x="218570" y="148105"/>
                  </a:cubicBezTo>
                  <a:cubicBezTo>
                    <a:pt x="233211" y="138049"/>
                    <a:pt x="248369" y="127327"/>
                    <a:pt x="256650" y="111652"/>
                  </a:cubicBezTo>
                  <a:cubicBezTo>
                    <a:pt x="261013" y="103370"/>
                    <a:pt x="263009" y="94127"/>
                    <a:pt x="263009" y="84885"/>
                  </a:cubicBezTo>
                  <a:cubicBezTo>
                    <a:pt x="263009" y="68544"/>
                    <a:pt x="256798" y="51833"/>
                    <a:pt x="246298" y="39041"/>
                  </a:cubicBezTo>
                  <a:cubicBezTo>
                    <a:pt x="229809" y="19003"/>
                    <a:pt x="204669" y="7764"/>
                    <a:pt x="179160" y="3106"/>
                  </a:cubicBezTo>
                  <a:cubicBezTo>
                    <a:pt x="166146" y="813"/>
                    <a:pt x="152910" y="0"/>
                    <a:pt x="13960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sp>
        <p:nvSpPr>
          <p:cNvPr id="47" name="Google Shape;47;p3"/>
          <p:cNvSpPr txBox="1">
            <a:spLocks noGrp="1"/>
          </p:cNvSpPr>
          <p:nvPr>
            <p:ph type="title"/>
          </p:nvPr>
        </p:nvSpPr>
        <p:spPr>
          <a:xfrm>
            <a:off x="3962400" y="2974848"/>
            <a:ext cx="4267200" cy="107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48" name="Google Shape;48;p3"/>
          <p:cNvSpPr txBox="1">
            <a:spLocks noGrp="1"/>
          </p:cNvSpPr>
          <p:nvPr>
            <p:ph type="title" idx="2" hasCustomPrompt="1"/>
          </p:nvPr>
        </p:nvSpPr>
        <p:spPr>
          <a:xfrm>
            <a:off x="3962400" y="1548384"/>
            <a:ext cx="3956800" cy="1426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9600"/>
              <a:buNone/>
              <a:defRPr sz="12800"/>
            </a:lvl1pPr>
            <a:lvl2pPr lvl="1" algn="ctr" rtl="0">
              <a:spcBef>
                <a:spcPts val="0"/>
              </a:spcBef>
              <a:spcAft>
                <a:spcPts val="0"/>
              </a:spcAft>
              <a:buSzPts val="9600"/>
              <a:buNone/>
              <a:defRPr sz="12800"/>
            </a:lvl2pPr>
            <a:lvl3pPr lvl="2" algn="ctr" rtl="0">
              <a:spcBef>
                <a:spcPts val="0"/>
              </a:spcBef>
              <a:spcAft>
                <a:spcPts val="0"/>
              </a:spcAft>
              <a:buSzPts val="9600"/>
              <a:buNone/>
              <a:defRPr sz="12800"/>
            </a:lvl3pPr>
            <a:lvl4pPr lvl="3" algn="ctr" rtl="0">
              <a:spcBef>
                <a:spcPts val="0"/>
              </a:spcBef>
              <a:spcAft>
                <a:spcPts val="0"/>
              </a:spcAft>
              <a:buSzPts val="9600"/>
              <a:buNone/>
              <a:defRPr sz="12800"/>
            </a:lvl4pPr>
            <a:lvl5pPr lvl="4" algn="ctr" rtl="0">
              <a:spcBef>
                <a:spcPts val="0"/>
              </a:spcBef>
              <a:spcAft>
                <a:spcPts val="0"/>
              </a:spcAft>
              <a:buSzPts val="9600"/>
              <a:buNone/>
              <a:defRPr sz="12800"/>
            </a:lvl5pPr>
            <a:lvl6pPr lvl="5" algn="ctr" rtl="0">
              <a:spcBef>
                <a:spcPts val="0"/>
              </a:spcBef>
              <a:spcAft>
                <a:spcPts val="0"/>
              </a:spcAft>
              <a:buSzPts val="9600"/>
              <a:buNone/>
              <a:defRPr sz="12800"/>
            </a:lvl6pPr>
            <a:lvl7pPr lvl="6" algn="ctr" rtl="0">
              <a:spcBef>
                <a:spcPts val="0"/>
              </a:spcBef>
              <a:spcAft>
                <a:spcPts val="0"/>
              </a:spcAft>
              <a:buSzPts val="9600"/>
              <a:buNone/>
              <a:defRPr sz="12800"/>
            </a:lvl7pPr>
            <a:lvl8pPr lvl="7" algn="ctr" rtl="0">
              <a:spcBef>
                <a:spcPts val="0"/>
              </a:spcBef>
              <a:spcAft>
                <a:spcPts val="0"/>
              </a:spcAft>
              <a:buSzPts val="9600"/>
              <a:buNone/>
              <a:defRPr sz="12800"/>
            </a:lvl8pPr>
            <a:lvl9pPr lvl="8" algn="ctr" rtl="0">
              <a:spcBef>
                <a:spcPts val="0"/>
              </a:spcBef>
              <a:spcAft>
                <a:spcPts val="0"/>
              </a:spcAft>
              <a:buSzPts val="9600"/>
              <a:buNone/>
              <a:defRPr sz="12800"/>
            </a:lvl9pPr>
          </a:lstStyle>
          <a:p>
            <a:r>
              <a:t>xx%</a:t>
            </a:r>
          </a:p>
        </p:txBody>
      </p:sp>
      <p:sp>
        <p:nvSpPr>
          <p:cNvPr id="49" name="Google Shape;49;p3"/>
          <p:cNvSpPr txBox="1">
            <a:spLocks noGrp="1"/>
          </p:cNvSpPr>
          <p:nvPr>
            <p:ph type="subTitle" idx="1"/>
          </p:nvPr>
        </p:nvSpPr>
        <p:spPr>
          <a:xfrm>
            <a:off x="3964300" y="3998976"/>
            <a:ext cx="4267200" cy="914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9pPr>
          </a:lstStyle>
          <a:p>
            <a:endParaRPr/>
          </a:p>
        </p:txBody>
      </p:sp>
      <p:grpSp>
        <p:nvGrpSpPr>
          <p:cNvPr id="50" name="Google Shape;50;p3"/>
          <p:cNvGrpSpPr/>
          <p:nvPr/>
        </p:nvGrpSpPr>
        <p:grpSpPr>
          <a:xfrm>
            <a:off x="577134" y="0"/>
            <a:ext cx="11037733" cy="6887600"/>
            <a:chOff x="432850" y="0"/>
            <a:chExt cx="8278300" cy="5165700"/>
          </a:xfrm>
        </p:grpSpPr>
        <p:cxnSp>
          <p:nvCxnSpPr>
            <p:cNvPr id="51" name="Google Shape;51;p3"/>
            <p:cNvCxnSpPr/>
            <p:nvPr/>
          </p:nvCxnSpPr>
          <p:spPr>
            <a:xfrm rot="10800000">
              <a:off x="8420275" y="2664300"/>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52" name="Google Shape;52;p3"/>
            <p:cNvGrpSpPr/>
            <p:nvPr/>
          </p:nvGrpSpPr>
          <p:grpSpPr>
            <a:xfrm>
              <a:off x="8129350" y="4292175"/>
              <a:ext cx="581800" cy="582350"/>
              <a:chOff x="8064275" y="887850"/>
              <a:chExt cx="581800" cy="582350"/>
            </a:xfrm>
          </p:grpSpPr>
          <p:sp>
            <p:nvSpPr>
              <p:cNvPr id="53" name="Google Shape;53;p3"/>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54" name="Google Shape;54;p3"/>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55" name="Google Shape;55;p3"/>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56" name="Google Shape;56;p3"/>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57" name="Google Shape;57;p3"/>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58" name="Google Shape;58;p3"/>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59" name="Google Shape;59;p3"/>
            <p:cNvGrpSpPr/>
            <p:nvPr/>
          </p:nvGrpSpPr>
          <p:grpSpPr>
            <a:xfrm>
              <a:off x="8274238" y="3720600"/>
              <a:ext cx="292025" cy="292575"/>
              <a:chOff x="7353050" y="316275"/>
              <a:chExt cx="292025" cy="292575"/>
            </a:xfrm>
          </p:grpSpPr>
          <p:sp>
            <p:nvSpPr>
              <p:cNvPr id="60" name="Google Shape;60;p3"/>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1" name="Google Shape;61;p3"/>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2" name="Google Shape;62;p3"/>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3" name="Google Shape;63;p3"/>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64" name="Google Shape;64;p3"/>
            <p:cNvGrpSpPr/>
            <p:nvPr/>
          </p:nvGrpSpPr>
          <p:grpSpPr>
            <a:xfrm>
              <a:off x="8332763" y="3212475"/>
              <a:ext cx="175000" cy="175000"/>
              <a:chOff x="8792300" y="321275"/>
              <a:chExt cx="175000" cy="175000"/>
            </a:xfrm>
          </p:grpSpPr>
          <p:sp>
            <p:nvSpPr>
              <p:cNvPr id="65" name="Google Shape;65;p3"/>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6" name="Google Shape;66;p3"/>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7" name="Google Shape;67;p3"/>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8" name="Google Shape;68;p3"/>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cxnSp>
          <p:nvCxnSpPr>
            <p:cNvPr id="69" name="Google Shape;69;p3"/>
            <p:cNvCxnSpPr/>
            <p:nvPr/>
          </p:nvCxnSpPr>
          <p:spPr>
            <a:xfrm>
              <a:off x="723725" y="613"/>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70" name="Google Shape;70;p3"/>
            <p:cNvGrpSpPr/>
            <p:nvPr/>
          </p:nvGrpSpPr>
          <p:grpSpPr>
            <a:xfrm rot="10800000">
              <a:off x="432850" y="291788"/>
              <a:ext cx="581800" cy="582350"/>
              <a:chOff x="8064275" y="887850"/>
              <a:chExt cx="581800" cy="582350"/>
            </a:xfrm>
          </p:grpSpPr>
          <p:sp>
            <p:nvSpPr>
              <p:cNvPr id="71" name="Google Shape;71;p3"/>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72" name="Google Shape;72;p3"/>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73" name="Google Shape;73;p3"/>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74" name="Google Shape;74;p3"/>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75" name="Google Shape;75;p3"/>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76" name="Google Shape;76;p3"/>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77" name="Google Shape;77;p3"/>
            <p:cNvGrpSpPr/>
            <p:nvPr/>
          </p:nvGrpSpPr>
          <p:grpSpPr>
            <a:xfrm rot="10800000">
              <a:off x="577738" y="1153138"/>
              <a:ext cx="292025" cy="292575"/>
              <a:chOff x="7353050" y="316275"/>
              <a:chExt cx="292025" cy="292575"/>
            </a:xfrm>
          </p:grpSpPr>
          <p:sp>
            <p:nvSpPr>
              <p:cNvPr id="78" name="Google Shape;78;p3"/>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79" name="Google Shape;79;p3"/>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80" name="Google Shape;80;p3"/>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81" name="Google Shape;81;p3"/>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82" name="Google Shape;82;p3"/>
            <p:cNvGrpSpPr/>
            <p:nvPr/>
          </p:nvGrpSpPr>
          <p:grpSpPr>
            <a:xfrm rot="10800000">
              <a:off x="636238" y="1778838"/>
              <a:ext cx="175000" cy="175000"/>
              <a:chOff x="8792300" y="321275"/>
              <a:chExt cx="175000" cy="175000"/>
            </a:xfrm>
          </p:grpSpPr>
          <p:sp>
            <p:nvSpPr>
              <p:cNvPr id="83" name="Google Shape;83;p3"/>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84" name="Google Shape;84;p3"/>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85" name="Google Shape;85;p3"/>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86" name="Google Shape;86;p3"/>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87" name="Google Shape;87;p3"/>
            <p:cNvGrpSpPr/>
            <p:nvPr/>
          </p:nvGrpSpPr>
          <p:grpSpPr>
            <a:xfrm>
              <a:off x="432850" y="2003163"/>
              <a:ext cx="175013" cy="27000"/>
              <a:chOff x="5662375" y="212375"/>
              <a:chExt cx="175013" cy="27000"/>
            </a:xfrm>
          </p:grpSpPr>
          <p:sp>
            <p:nvSpPr>
              <p:cNvPr id="88" name="Google Shape;88;p3"/>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89" name="Google Shape;89;p3"/>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90" name="Google Shape;90;p3"/>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91" name="Google Shape;91;p3"/>
            <p:cNvGrpSpPr/>
            <p:nvPr/>
          </p:nvGrpSpPr>
          <p:grpSpPr>
            <a:xfrm>
              <a:off x="788100" y="208488"/>
              <a:ext cx="175013" cy="27000"/>
              <a:chOff x="5662375" y="212375"/>
              <a:chExt cx="175013" cy="27000"/>
            </a:xfrm>
          </p:grpSpPr>
          <p:sp>
            <p:nvSpPr>
              <p:cNvPr id="92" name="Google Shape;92;p3"/>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93" name="Google Shape;93;p3"/>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94" name="Google Shape;94;p3"/>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95" name="Google Shape;95;p3"/>
            <p:cNvGrpSpPr/>
            <p:nvPr/>
          </p:nvGrpSpPr>
          <p:grpSpPr>
            <a:xfrm>
              <a:off x="8129350" y="4988725"/>
              <a:ext cx="175013" cy="27000"/>
              <a:chOff x="5662375" y="212375"/>
              <a:chExt cx="175013" cy="27000"/>
            </a:xfrm>
          </p:grpSpPr>
          <p:sp>
            <p:nvSpPr>
              <p:cNvPr id="96" name="Google Shape;96;p3"/>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97" name="Google Shape;97;p3"/>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98" name="Google Shape;98;p3"/>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99" name="Google Shape;99;p3"/>
            <p:cNvGrpSpPr/>
            <p:nvPr/>
          </p:nvGrpSpPr>
          <p:grpSpPr>
            <a:xfrm>
              <a:off x="8497550" y="3429425"/>
              <a:ext cx="175013" cy="27000"/>
              <a:chOff x="5662375" y="212375"/>
              <a:chExt cx="175013" cy="27000"/>
            </a:xfrm>
          </p:grpSpPr>
          <p:sp>
            <p:nvSpPr>
              <p:cNvPr id="100" name="Google Shape;100;p3"/>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01" name="Google Shape;101;p3"/>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02" name="Google Shape;102;p3"/>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cxnSp>
          <p:nvCxnSpPr>
            <p:cNvPr id="103" name="Google Shape;103;p3"/>
            <p:cNvCxnSpPr/>
            <p:nvPr/>
          </p:nvCxnSpPr>
          <p:spPr>
            <a:xfrm>
              <a:off x="8407225" y="0"/>
              <a:ext cx="0" cy="2160900"/>
            </a:xfrm>
            <a:prstGeom prst="straightConnector1">
              <a:avLst/>
            </a:prstGeom>
            <a:noFill/>
            <a:ln w="9525" cap="flat" cmpd="sng">
              <a:solidFill>
                <a:schemeClr val="dk1"/>
              </a:solidFill>
              <a:prstDash val="solid"/>
              <a:round/>
              <a:headEnd type="none" w="med" len="med"/>
              <a:tailEnd type="none" w="med" len="med"/>
            </a:ln>
          </p:spPr>
        </p:cxnSp>
        <p:cxnSp>
          <p:nvCxnSpPr>
            <p:cNvPr id="104" name="Google Shape;104;p3"/>
            <p:cNvCxnSpPr/>
            <p:nvPr/>
          </p:nvCxnSpPr>
          <p:spPr>
            <a:xfrm>
              <a:off x="718025" y="2985634"/>
              <a:ext cx="0" cy="2160900"/>
            </a:xfrm>
            <a:prstGeom prst="straightConnector1">
              <a:avLst/>
            </a:prstGeom>
            <a:noFill/>
            <a:ln w="9525" cap="flat" cmpd="sng">
              <a:solidFill>
                <a:schemeClr val="dk1"/>
              </a:solidFill>
              <a:prstDash val="solid"/>
              <a:round/>
              <a:headEnd type="none" w="med" len="med"/>
              <a:tailEnd type="none" w="med" len="med"/>
            </a:ln>
          </p:spPr>
        </p:cxnSp>
        <p:sp>
          <p:nvSpPr>
            <p:cNvPr id="105" name="Google Shape;105;p3"/>
            <p:cNvSpPr/>
            <p:nvPr/>
          </p:nvSpPr>
          <p:spPr>
            <a:xfrm>
              <a:off x="671825" y="458788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06" name="Google Shape;106;p3"/>
            <p:cNvSpPr/>
            <p:nvPr/>
          </p:nvSpPr>
          <p:spPr>
            <a:xfrm>
              <a:off x="671825" y="394033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07" name="Google Shape;107;p3"/>
            <p:cNvSpPr/>
            <p:nvPr/>
          </p:nvSpPr>
          <p:spPr>
            <a:xfrm>
              <a:off x="8361025" y="1453500"/>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08" name="Google Shape;108;p3"/>
            <p:cNvSpPr/>
            <p:nvPr/>
          </p:nvSpPr>
          <p:spPr>
            <a:xfrm>
              <a:off x="8361025" y="234875"/>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spTree>
    <p:extLst>
      <p:ext uri="{BB962C8B-B14F-4D97-AF65-F5344CB8AC3E}">
        <p14:creationId xmlns:p14="http://schemas.microsoft.com/office/powerpoint/2010/main" val="9531001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38"/>
        <p:cNvGrpSpPr/>
        <p:nvPr/>
      </p:nvGrpSpPr>
      <p:grpSpPr>
        <a:xfrm>
          <a:off x="0" y="0"/>
          <a:ext cx="0" cy="0"/>
          <a:chOff x="0" y="0"/>
          <a:chExt cx="0" cy="0"/>
        </a:xfrm>
      </p:grpSpPr>
      <p:sp>
        <p:nvSpPr>
          <p:cNvPr id="439" name="Google Shape;439;p9"/>
          <p:cNvSpPr txBox="1">
            <a:spLocks noGrp="1"/>
          </p:cNvSpPr>
          <p:nvPr>
            <p:ph type="title"/>
          </p:nvPr>
        </p:nvSpPr>
        <p:spPr>
          <a:xfrm>
            <a:off x="1194816" y="2718816"/>
            <a:ext cx="4754800" cy="18168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440" name="Google Shape;440;p9"/>
          <p:cNvSpPr txBox="1">
            <a:spLocks noGrp="1"/>
          </p:cNvSpPr>
          <p:nvPr>
            <p:ph type="body" idx="1"/>
          </p:nvPr>
        </p:nvSpPr>
        <p:spPr>
          <a:xfrm>
            <a:off x="6532200" y="1095800"/>
            <a:ext cx="4128000" cy="4638400"/>
          </a:xfrm>
          <a:prstGeom prst="rect">
            <a:avLst/>
          </a:prstGeom>
          <a:noFill/>
          <a:ln>
            <a:noFill/>
          </a:ln>
        </p:spPr>
        <p:txBody>
          <a:bodyPr spcFirstLastPara="1" wrap="square" lIns="91425" tIns="91425" rIns="91425" bIns="91425" anchor="t" anchorCtr="0">
            <a:noAutofit/>
          </a:bodyPr>
          <a:lstStyle>
            <a:lvl1pPr marL="609585" lvl="0" indent="-423323">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1pPr>
            <a:lvl2pPr marL="1219170" lvl="1" indent="-423323">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2pPr>
            <a:lvl3pPr marL="1828754" lvl="2" indent="-423323">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3pPr>
            <a:lvl4pPr marL="2438339" lvl="3" indent="-423323">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4pPr>
            <a:lvl5pPr marL="3047924" lvl="4" indent="-423323">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5pPr>
            <a:lvl6pPr marL="3657509" lvl="5" indent="-423323">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6pPr>
            <a:lvl7pPr marL="4267093" lvl="6" indent="-423323">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7pPr>
            <a:lvl8pPr marL="4876678" lvl="7" indent="-423323">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8pPr>
            <a:lvl9pPr marL="5486263" lvl="8" indent="-423323">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9pPr>
          </a:lstStyle>
          <a:p>
            <a:endParaRPr/>
          </a:p>
        </p:txBody>
      </p:sp>
      <p:cxnSp>
        <p:nvCxnSpPr>
          <p:cNvPr id="441" name="Google Shape;441;p9"/>
          <p:cNvCxnSpPr/>
          <p:nvPr/>
        </p:nvCxnSpPr>
        <p:spPr>
          <a:xfrm>
            <a:off x="2194567" y="697500"/>
            <a:ext cx="2230000" cy="168000"/>
          </a:xfrm>
          <a:prstGeom prst="straightConnector1">
            <a:avLst/>
          </a:prstGeom>
          <a:noFill/>
          <a:ln w="9525" cap="flat" cmpd="sng">
            <a:solidFill>
              <a:schemeClr val="dk1"/>
            </a:solidFill>
            <a:prstDash val="solid"/>
            <a:round/>
            <a:headEnd type="none" w="med" len="med"/>
            <a:tailEnd type="none" w="med" len="med"/>
          </a:ln>
        </p:spPr>
      </p:cxnSp>
      <p:cxnSp>
        <p:nvCxnSpPr>
          <p:cNvPr id="442" name="Google Shape;442;p9"/>
          <p:cNvCxnSpPr/>
          <p:nvPr/>
        </p:nvCxnSpPr>
        <p:spPr>
          <a:xfrm rot="10800000" flipH="1">
            <a:off x="1070733" y="706233"/>
            <a:ext cx="1106000" cy="991200"/>
          </a:xfrm>
          <a:prstGeom prst="straightConnector1">
            <a:avLst/>
          </a:prstGeom>
          <a:noFill/>
          <a:ln w="9525" cap="flat" cmpd="sng">
            <a:solidFill>
              <a:schemeClr val="dk1"/>
            </a:solidFill>
            <a:prstDash val="solid"/>
            <a:round/>
            <a:headEnd type="none" w="med" len="med"/>
            <a:tailEnd type="none" w="med" len="med"/>
          </a:ln>
        </p:spPr>
      </p:cxnSp>
      <p:cxnSp>
        <p:nvCxnSpPr>
          <p:cNvPr id="443" name="Google Shape;443;p9"/>
          <p:cNvCxnSpPr/>
          <p:nvPr/>
        </p:nvCxnSpPr>
        <p:spPr>
          <a:xfrm>
            <a:off x="0" y="86933"/>
            <a:ext cx="1062000" cy="1584000"/>
          </a:xfrm>
          <a:prstGeom prst="straightConnector1">
            <a:avLst/>
          </a:prstGeom>
          <a:noFill/>
          <a:ln w="9525" cap="flat" cmpd="sng">
            <a:solidFill>
              <a:schemeClr val="dk1"/>
            </a:solidFill>
            <a:prstDash val="solid"/>
            <a:round/>
            <a:headEnd type="none" w="med" len="med"/>
            <a:tailEnd type="none" w="med" len="med"/>
          </a:ln>
        </p:spPr>
      </p:cxnSp>
      <p:grpSp>
        <p:nvGrpSpPr>
          <p:cNvPr id="444" name="Google Shape;444;p9"/>
          <p:cNvGrpSpPr/>
          <p:nvPr/>
        </p:nvGrpSpPr>
        <p:grpSpPr>
          <a:xfrm flipH="1">
            <a:off x="665867" y="1279567"/>
            <a:ext cx="775733" cy="776467"/>
            <a:chOff x="8064275" y="887850"/>
            <a:chExt cx="581800" cy="582350"/>
          </a:xfrm>
        </p:grpSpPr>
        <p:sp>
          <p:nvSpPr>
            <p:cNvPr id="445" name="Google Shape;445;p9"/>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46" name="Google Shape;446;p9"/>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47" name="Google Shape;447;p9"/>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48" name="Google Shape;448;p9"/>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49" name="Google Shape;449;p9"/>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50" name="Google Shape;450;p9"/>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451" name="Google Shape;451;p9"/>
          <p:cNvGrpSpPr/>
          <p:nvPr/>
        </p:nvGrpSpPr>
        <p:grpSpPr>
          <a:xfrm flipH="1">
            <a:off x="2000534" y="517467"/>
            <a:ext cx="389367" cy="390100"/>
            <a:chOff x="7353050" y="316275"/>
            <a:chExt cx="292025" cy="292575"/>
          </a:xfrm>
        </p:grpSpPr>
        <p:sp>
          <p:nvSpPr>
            <p:cNvPr id="452" name="Google Shape;452;p9"/>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53" name="Google Shape;453;p9"/>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54" name="Google Shape;454;p9"/>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55" name="Google Shape;455;p9"/>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sp>
        <p:nvSpPr>
          <p:cNvPr id="456" name="Google Shape;456;p9"/>
          <p:cNvSpPr/>
          <p:nvPr/>
        </p:nvSpPr>
        <p:spPr>
          <a:xfrm flipH="1">
            <a:off x="4221708" y="663510"/>
            <a:ext cx="384819" cy="384449"/>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457" name="Google Shape;457;p9"/>
          <p:cNvSpPr/>
          <p:nvPr/>
        </p:nvSpPr>
        <p:spPr>
          <a:xfrm flipH="1">
            <a:off x="4218719" y="660133"/>
            <a:ext cx="390815" cy="391184"/>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458" name="Google Shape;458;p9"/>
          <p:cNvSpPr/>
          <p:nvPr/>
        </p:nvSpPr>
        <p:spPr>
          <a:xfrm flipH="1">
            <a:off x="4270374" y="712179"/>
            <a:ext cx="287501" cy="287116"/>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459" name="Google Shape;459;p9"/>
          <p:cNvSpPr/>
          <p:nvPr/>
        </p:nvSpPr>
        <p:spPr>
          <a:xfrm flipH="1">
            <a:off x="4267368" y="708803"/>
            <a:ext cx="293497" cy="293867"/>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460" name="Google Shape;460;p9"/>
          <p:cNvSpPr/>
          <p:nvPr/>
        </p:nvSpPr>
        <p:spPr>
          <a:xfrm flipH="1">
            <a:off x="4323522" y="764946"/>
            <a:ext cx="181569" cy="181569"/>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461" name="Google Shape;461;p9"/>
          <p:cNvSpPr/>
          <p:nvPr/>
        </p:nvSpPr>
        <p:spPr>
          <a:xfrm flipH="1">
            <a:off x="4320146" y="761956"/>
            <a:ext cx="187935" cy="18756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grpSp>
        <p:nvGrpSpPr>
          <p:cNvPr id="462" name="Google Shape;462;p9"/>
          <p:cNvGrpSpPr/>
          <p:nvPr/>
        </p:nvGrpSpPr>
        <p:grpSpPr>
          <a:xfrm flipH="1">
            <a:off x="4702817" y="481467"/>
            <a:ext cx="233351" cy="36000"/>
            <a:chOff x="5662375" y="212375"/>
            <a:chExt cx="175013" cy="27000"/>
          </a:xfrm>
        </p:grpSpPr>
        <p:sp>
          <p:nvSpPr>
            <p:cNvPr id="463" name="Google Shape;463;p9"/>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64" name="Google Shape;464;p9"/>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65" name="Google Shape;465;p9"/>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466" name="Google Shape;466;p9"/>
          <p:cNvGrpSpPr/>
          <p:nvPr/>
        </p:nvGrpSpPr>
        <p:grpSpPr>
          <a:xfrm flipH="1">
            <a:off x="640550" y="323600"/>
            <a:ext cx="233351" cy="36000"/>
            <a:chOff x="5662375" y="212375"/>
            <a:chExt cx="175013" cy="27000"/>
          </a:xfrm>
        </p:grpSpPr>
        <p:sp>
          <p:nvSpPr>
            <p:cNvPr id="467" name="Google Shape;467;p9"/>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68" name="Google Shape;468;p9"/>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69" name="Google Shape;469;p9"/>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470" name="Google Shape;470;p9"/>
          <p:cNvGrpSpPr/>
          <p:nvPr/>
        </p:nvGrpSpPr>
        <p:grpSpPr>
          <a:xfrm flipH="1">
            <a:off x="1202283" y="2204833"/>
            <a:ext cx="233351" cy="36000"/>
            <a:chOff x="5662375" y="212375"/>
            <a:chExt cx="175013" cy="27000"/>
          </a:xfrm>
        </p:grpSpPr>
        <p:sp>
          <p:nvSpPr>
            <p:cNvPr id="471" name="Google Shape;471;p9"/>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72" name="Google Shape;472;p9"/>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73" name="Google Shape;473;p9"/>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cxnSp>
        <p:nvCxnSpPr>
          <p:cNvPr id="474" name="Google Shape;474;p9"/>
          <p:cNvCxnSpPr/>
          <p:nvPr/>
        </p:nvCxnSpPr>
        <p:spPr>
          <a:xfrm>
            <a:off x="1055200" y="5616533"/>
            <a:ext cx="1542800" cy="723600"/>
          </a:xfrm>
          <a:prstGeom prst="straightConnector1">
            <a:avLst/>
          </a:prstGeom>
          <a:noFill/>
          <a:ln w="9525" cap="flat" cmpd="sng">
            <a:solidFill>
              <a:schemeClr val="dk1"/>
            </a:solidFill>
            <a:prstDash val="solid"/>
            <a:round/>
            <a:headEnd type="none" w="med" len="med"/>
            <a:tailEnd type="none" w="med" len="med"/>
          </a:ln>
        </p:spPr>
      </p:cxnSp>
      <p:cxnSp>
        <p:nvCxnSpPr>
          <p:cNvPr id="475" name="Google Shape;475;p9"/>
          <p:cNvCxnSpPr/>
          <p:nvPr/>
        </p:nvCxnSpPr>
        <p:spPr>
          <a:xfrm rot="10800000" flipH="1">
            <a:off x="0" y="5627233"/>
            <a:ext cx="1055200" cy="1115200"/>
          </a:xfrm>
          <a:prstGeom prst="straightConnector1">
            <a:avLst/>
          </a:prstGeom>
          <a:noFill/>
          <a:ln w="9525" cap="flat" cmpd="sng">
            <a:solidFill>
              <a:schemeClr val="dk1"/>
            </a:solidFill>
            <a:prstDash val="solid"/>
            <a:round/>
            <a:headEnd type="none" w="med" len="med"/>
            <a:tailEnd type="none" w="med" len="med"/>
          </a:ln>
        </p:spPr>
      </p:cxnSp>
      <p:grpSp>
        <p:nvGrpSpPr>
          <p:cNvPr id="476" name="Google Shape;476;p9"/>
          <p:cNvGrpSpPr/>
          <p:nvPr/>
        </p:nvGrpSpPr>
        <p:grpSpPr>
          <a:xfrm rot="10800000">
            <a:off x="665867" y="5254567"/>
            <a:ext cx="775733" cy="776467"/>
            <a:chOff x="8064275" y="887850"/>
            <a:chExt cx="581800" cy="582350"/>
          </a:xfrm>
        </p:grpSpPr>
        <p:sp>
          <p:nvSpPr>
            <p:cNvPr id="477" name="Google Shape;477;p9"/>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78" name="Google Shape;478;p9"/>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79" name="Google Shape;479;p9"/>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80" name="Google Shape;480;p9"/>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81" name="Google Shape;481;p9"/>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82" name="Google Shape;482;p9"/>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483" name="Google Shape;483;p9"/>
          <p:cNvGrpSpPr/>
          <p:nvPr/>
        </p:nvGrpSpPr>
        <p:grpSpPr>
          <a:xfrm rot="10800000">
            <a:off x="2426101" y="6115667"/>
            <a:ext cx="389367" cy="390100"/>
            <a:chOff x="7353050" y="316275"/>
            <a:chExt cx="292025" cy="292575"/>
          </a:xfrm>
        </p:grpSpPr>
        <p:sp>
          <p:nvSpPr>
            <p:cNvPr id="484" name="Google Shape;484;p9"/>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85" name="Google Shape;485;p9"/>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86" name="Google Shape;486;p9"/>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87" name="Google Shape;487;p9"/>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488" name="Google Shape;488;p9"/>
          <p:cNvGrpSpPr/>
          <p:nvPr/>
        </p:nvGrpSpPr>
        <p:grpSpPr>
          <a:xfrm rot="10800000">
            <a:off x="283367" y="6194067"/>
            <a:ext cx="233333" cy="233333"/>
            <a:chOff x="8792300" y="321275"/>
            <a:chExt cx="175000" cy="175000"/>
          </a:xfrm>
        </p:grpSpPr>
        <p:sp>
          <p:nvSpPr>
            <p:cNvPr id="489" name="Google Shape;489;p9"/>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90" name="Google Shape;490;p9"/>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91" name="Google Shape;491;p9"/>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92" name="Google Shape;492;p9"/>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493" name="Google Shape;493;p9"/>
          <p:cNvGrpSpPr/>
          <p:nvPr/>
        </p:nvGrpSpPr>
        <p:grpSpPr>
          <a:xfrm rot="10800000">
            <a:off x="640550" y="6469767"/>
            <a:ext cx="233351" cy="36000"/>
            <a:chOff x="5662375" y="212375"/>
            <a:chExt cx="175013" cy="27000"/>
          </a:xfrm>
        </p:grpSpPr>
        <p:sp>
          <p:nvSpPr>
            <p:cNvPr id="494" name="Google Shape;494;p9"/>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95" name="Google Shape;495;p9"/>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96" name="Google Shape;496;p9"/>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497" name="Google Shape;497;p9"/>
          <p:cNvGrpSpPr/>
          <p:nvPr/>
        </p:nvGrpSpPr>
        <p:grpSpPr>
          <a:xfrm rot="10800000">
            <a:off x="1405483" y="5198133"/>
            <a:ext cx="233351" cy="36000"/>
            <a:chOff x="5662375" y="212375"/>
            <a:chExt cx="175013" cy="27000"/>
          </a:xfrm>
        </p:grpSpPr>
        <p:sp>
          <p:nvSpPr>
            <p:cNvPr id="498" name="Google Shape;498;p9"/>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99" name="Google Shape;499;p9"/>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500" name="Google Shape;500;p9"/>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spTree>
    <p:extLst>
      <p:ext uri="{BB962C8B-B14F-4D97-AF65-F5344CB8AC3E}">
        <p14:creationId xmlns:p14="http://schemas.microsoft.com/office/powerpoint/2010/main" val="23658527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22"/>
        <p:cNvGrpSpPr/>
        <p:nvPr/>
      </p:nvGrpSpPr>
      <p:grpSpPr>
        <a:xfrm>
          <a:off x="0" y="0"/>
          <a:ext cx="0" cy="0"/>
          <a:chOff x="0" y="0"/>
          <a:chExt cx="0" cy="0"/>
        </a:xfrm>
      </p:grpSpPr>
    </p:spTree>
    <p:extLst>
      <p:ext uri="{BB962C8B-B14F-4D97-AF65-F5344CB8AC3E}">
        <p14:creationId xmlns:p14="http://schemas.microsoft.com/office/powerpoint/2010/main" val="67788542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hree columns of text">
  <p:cSld name="Three columns of text">
    <p:spTree>
      <p:nvGrpSpPr>
        <p:cNvPr id="1" name="Shape 637"/>
        <p:cNvGrpSpPr/>
        <p:nvPr/>
      </p:nvGrpSpPr>
      <p:grpSpPr>
        <a:xfrm>
          <a:off x="0" y="0"/>
          <a:ext cx="0" cy="0"/>
          <a:chOff x="0" y="0"/>
          <a:chExt cx="0" cy="0"/>
        </a:xfrm>
      </p:grpSpPr>
      <p:sp>
        <p:nvSpPr>
          <p:cNvPr id="638" name="Google Shape;638;p14"/>
          <p:cNvSpPr txBox="1">
            <a:spLocks noGrp="1"/>
          </p:cNvSpPr>
          <p:nvPr>
            <p:ph type="title"/>
          </p:nvPr>
        </p:nvSpPr>
        <p:spPr>
          <a:xfrm>
            <a:off x="2292096" y="451104"/>
            <a:ext cx="7437200" cy="79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639" name="Google Shape;639;p14"/>
          <p:cNvSpPr txBox="1">
            <a:spLocks noGrp="1"/>
          </p:cNvSpPr>
          <p:nvPr>
            <p:ph type="subTitle" idx="1"/>
          </p:nvPr>
        </p:nvSpPr>
        <p:spPr>
          <a:xfrm>
            <a:off x="4925568" y="3218688"/>
            <a:ext cx="2353200" cy="438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640" name="Google Shape;640;p14"/>
          <p:cNvSpPr txBox="1">
            <a:spLocks noGrp="1"/>
          </p:cNvSpPr>
          <p:nvPr>
            <p:ph type="subTitle" idx="2"/>
          </p:nvPr>
        </p:nvSpPr>
        <p:spPr>
          <a:xfrm>
            <a:off x="1365504" y="3218688"/>
            <a:ext cx="2353200" cy="438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641" name="Google Shape;641;p14"/>
          <p:cNvSpPr txBox="1">
            <a:spLocks noGrp="1"/>
          </p:cNvSpPr>
          <p:nvPr>
            <p:ph type="subTitle" idx="3"/>
          </p:nvPr>
        </p:nvSpPr>
        <p:spPr>
          <a:xfrm>
            <a:off x="8473440" y="3218688"/>
            <a:ext cx="2353200" cy="438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24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642" name="Google Shape;642;p14"/>
          <p:cNvSpPr txBox="1">
            <a:spLocks noGrp="1"/>
          </p:cNvSpPr>
          <p:nvPr>
            <p:ph type="subTitle" idx="4"/>
          </p:nvPr>
        </p:nvSpPr>
        <p:spPr>
          <a:xfrm>
            <a:off x="4925568" y="3767328"/>
            <a:ext cx="2353200" cy="1438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9pPr>
          </a:lstStyle>
          <a:p>
            <a:endParaRPr/>
          </a:p>
        </p:txBody>
      </p:sp>
      <p:sp>
        <p:nvSpPr>
          <p:cNvPr id="643" name="Google Shape;643;p14"/>
          <p:cNvSpPr txBox="1">
            <a:spLocks noGrp="1"/>
          </p:cNvSpPr>
          <p:nvPr>
            <p:ph type="subTitle" idx="5"/>
          </p:nvPr>
        </p:nvSpPr>
        <p:spPr>
          <a:xfrm>
            <a:off x="1365504" y="3767328"/>
            <a:ext cx="2353200" cy="1438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9pPr>
          </a:lstStyle>
          <a:p>
            <a:endParaRPr/>
          </a:p>
        </p:txBody>
      </p:sp>
      <p:sp>
        <p:nvSpPr>
          <p:cNvPr id="644" name="Google Shape;644;p14"/>
          <p:cNvSpPr txBox="1">
            <a:spLocks noGrp="1"/>
          </p:cNvSpPr>
          <p:nvPr>
            <p:ph type="subTitle" idx="6"/>
          </p:nvPr>
        </p:nvSpPr>
        <p:spPr>
          <a:xfrm>
            <a:off x="8473440" y="3767328"/>
            <a:ext cx="2353200" cy="1438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2133">
                <a:solidFill>
                  <a:schemeClr val="dk2"/>
                </a:solidFill>
                <a:latin typeface="Barlow Semi Condensed"/>
                <a:ea typeface="Barlow Semi Condensed"/>
                <a:cs typeface="Barlow Semi Condensed"/>
                <a:sym typeface="Barlow Semi Condensed"/>
              </a:defRPr>
            </a:lvl9pPr>
          </a:lstStyle>
          <a:p>
            <a:endParaRPr/>
          </a:p>
        </p:txBody>
      </p:sp>
      <p:grpSp>
        <p:nvGrpSpPr>
          <p:cNvPr id="645" name="Google Shape;645;p14"/>
          <p:cNvGrpSpPr/>
          <p:nvPr/>
        </p:nvGrpSpPr>
        <p:grpSpPr>
          <a:xfrm>
            <a:off x="348948" y="-1544"/>
            <a:ext cx="11400435" cy="5308800"/>
            <a:chOff x="261711" y="-1158"/>
            <a:chExt cx="8550326" cy="3981600"/>
          </a:xfrm>
        </p:grpSpPr>
        <p:cxnSp>
          <p:nvCxnSpPr>
            <p:cNvPr id="646" name="Google Shape;646;p14"/>
            <p:cNvCxnSpPr/>
            <p:nvPr/>
          </p:nvCxnSpPr>
          <p:spPr>
            <a:xfrm>
              <a:off x="515925" y="-1158"/>
              <a:ext cx="0" cy="3981600"/>
            </a:xfrm>
            <a:prstGeom prst="straightConnector1">
              <a:avLst/>
            </a:prstGeom>
            <a:noFill/>
            <a:ln w="9525" cap="flat" cmpd="sng">
              <a:solidFill>
                <a:schemeClr val="dk1"/>
              </a:solidFill>
              <a:prstDash val="solid"/>
              <a:round/>
              <a:headEnd type="none" w="med" len="med"/>
              <a:tailEnd type="none" w="med" len="med"/>
            </a:ln>
          </p:spPr>
        </p:cxnSp>
        <p:cxnSp>
          <p:nvCxnSpPr>
            <p:cNvPr id="647" name="Google Shape;647;p14"/>
            <p:cNvCxnSpPr/>
            <p:nvPr/>
          </p:nvCxnSpPr>
          <p:spPr>
            <a:xfrm>
              <a:off x="8666025" y="-1158"/>
              <a:ext cx="0" cy="1902000"/>
            </a:xfrm>
            <a:prstGeom prst="straightConnector1">
              <a:avLst/>
            </a:prstGeom>
            <a:noFill/>
            <a:ln w="9525" cap="flat" cmpd="sng">
              <a:solidFill>
                <a:schemeClr val="dk1"/>
              </a:solidFill>
              <a:prstDash val="solid"/>
              <a:round/>
              <a:headEnd type="none" w="med" len="med"/>
              <a:tailEnd type="none" w="med" len="med"/>
            </a:ln>
          </p:spPr>
        </p:cxnSp>
        <p:grpSp>
          <p:nvGrpSpPr>
            <p:cNvPr id="648" name="Google Shape;648;p14"/>
            <p:cNvGrpSpPr/>
            <p:nvPr/>
          </p:nvGrpSpPr>
          <p:grpSpPr>
            <a:xfrm rot="10800000">
              <a:off x="343275" y="3300779"/>
              <a:ext cx="344736" cy="345385"/>
              <a:chOff x="7353050" y="316275"/>
              <a:chExt cx="292025" cy="292575"/>
            </a:xfrm>
          </p:grpSpPr>
          <p:sp>
            <p:nvSpPr>
              <p:cNvPr id="649" name="Google Shape;649;p14"/>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50" name="Google Shape;650;p14"/>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51" name="Google Shape;651;p14"/>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52" name="Google Shape;652;p14"/>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653" name="Google Shape;653;p14"/>
            <p:cNvGrpSpPr/>
            <p:nvPr/>
          </p:nvGrpSpPr>
          <p:grpSpPr>
            <a:xfrm rot="10800000">
              <a:off x="8520013" y="714742"/>
              <a:ext cx="292025" cy="292575"/>
              <a:chOff x="7353050" y="316275"/>
              <a:chExt cx="292025" cy="292575"/>
            </a:xfrm>
          </p:grpSpPr>
          <p:sp>
            <p:nvSpPr>
              <p:cNvPr id="654" name="Google Shape;654;p14"/>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55" name="Google Shape;655;p14"/>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56" name="Google Shape;656;p14"/>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57" name="Google Shape;657;p14"/>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658" name="Google Shape;658;p14"/>
            <p:cNvGrpSpPr/>
            <p:nvPr/>
          </p:nvGrpSpPr>
          <p:grpSpPr>
            <a:xfrm rot="10800000">
              <a:off x="261711" y="465077"/>
              <a:ext cx="507562" cy="507984"/>
              <a:chOff x="8064275" y="887850"/>
              <a:chExt cx="581800" cy="582350"/>
            </a:xfrm>
          </p:grpSpPr>
          <p:sp>
            <p:nvSpPr>
              <p:cNvPr id="659" name="Google Shape;659;p14"/>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60" name="Google Shape;660;p14"/>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61" name="Google Shape;661;p14"/>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62" name="Google Shape;662;p14"/>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63" name="Google Shape;663;p14"/>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664" name="Google Shape;664;p14"/>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spTree>
    <p:extLst>
      <p:ext uri="{BB962C8B-B14F-4D97-AF65-F5344CB8AC3E}">
        <p14:creationId xmlns:p14="http://schemas.microsoft.com/office/powerpoint/2010/main" val="229876808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326"/>
        <p:cNvGrpSpPr/>
        <p:nvPr/>
      </p:nvGrpSpPr>
      <p:grpSpPr>
        <a:xfrm>
          <a:off x="0" y="0"/>
          <a:ext cx="0" cy="0"/>
          <a:chOff x="0" y="0"/>
          <a:chExt cx="0" cy="0"/>
        </a:xfrm>
      </p:grpSpPr>
      <p:cxnSp>
        <p:nvCxnSpPr>
          <p:cNvPr id="1327" name="Google Shape;1327;p27"/>
          <p:cNvCxnSpPr/>
          <p:nvPr/>
        </p:nvCxnSpPr>
        <p:spPr>
          <a:xfrm rot="5400000">
            <a:off x="9692944" y="4432733"/>
            <a:ext cx="1510800" cy="408400"/>
          </a:xfrm>
          <a:prstGeom prst="straightConnector1">
            <a:avLst/>
          </a:prstGeom>
          <a:noFill/>
          <a:ln w="9525" cap="flat" cmpd="sng">
            <a:solidFill>
              <a:srgbClr val="1A2E35"/>
            </a:solidFill>
            <a:prstDash val="solid"/>
            <a:round/>
            <a:headEnd type="none" w="med" len="med"/>
            <a:tailEnd type="none" w="med" len="med"/>
          </a:ln>
        </p:spPr>
      </p:cxnSp>
      <p:cxnSp>
        <p:nvCxnSpPr>
          <p:cNvPr id="1328" name="Google Shape;1328;p27"/>
          <p:cNvCxnSpPr/>
          <p:nvPr/>
        </p:nvCxnSpPr>
        <p:spPr>
          <a:xfrm rot="-5400000" flipH="1">
            <a:off x="9575211" y="2776533"/>
            <a:ext cx="1789600" cy="420400"/>
          </a:xfrm>
          <a:prstGeom prst="straightConnector1">
            <a:avLst/>
          </a:prstGeom>
          <a:noFill/>
          <a:ln w="9525" cap="flat" cmpd="sng">
            <a:solidFill>
              <a:srgbClr val="1A2E35"/>
            </a:solidFill>
            <a:prstDash val="solid"/>
            <a:round/>
            <a:headEnd type="none" w="med" len="med"/>
            <a:tailEnd type="none" w="med" len="med"/>
          </a:ln>
        </p:spPr>
      </p:cxnSp>
      <p:cxnSp>
        <p:nvCxnSpPr>
          <p:cNvPr id="1329" name="Google Shape;1329;p27"/>
          <p:cNvCxnSpPr/>
          <p:nvPr/>
        </p:nvCxnSpPr>
        <p:spPr>
          <a:xfrm rot="5400000">
            <a:off x="9643244" y="981833"/>
            <a:ext cx="1776000" cy="522800"/>
          </a:xfrm>
          <a:prstGeom prst="straightConnector1">
            <a:avLst/>
          </a:prstGeom>
          <a:noFill/>
          <a:ln w="9525" cap="flat" cmpd="sng">
            <a:solidFill>
              <a:srgbClr val="1A2E35"/>
            </a:solidFill>
            <a:prstDash val="solid"/>
            <a:round/>
            <a:headEnd type="none" w="med" len="med"/>
            <a:tailEnd type="none" w="med" len="med"/>
          </a:ln>
        </p:spPr>
      </p:cxnSp>
      <p:cxnSp>
        <p:nvCxnSpPr>
          <p:cNvPr id="1330" name="Google Shape;1330;p27"/>
          <p:cNvCxnSpPr/>
          <p:nvPr/>
        </p:nvCxnSpPr>
        <p:spPr>
          <a:xfrm rot="5400000">
            <a:off x="10891244" y="-88800"/>
            <a:ext cx="365200" cy="542800"/>
          </a:xfrm>
          <a:prstGeom prst="straightConnector1">
            <a:avLst/>
          </a:prstGeom>
          <a:noFill/>
          <a:ln w="9525" cap="flat" cmpd="sng">
            <a:solidFill>
              <a:srgbClr val="1A2E35"/>
            </a:solidFill>
            <a:prstDash val="solid"/>
            <a:round/>
            <a:headEnd type="none" w="med" len="med"/>
            <a:tailEnd type="none" w="med" len="med"/>
          </a:ln>
        </p:spPr>
      </p:cxnSp>
      <p:grpSp>
        <p:nvGrpSpPr>
          <p:cNvPr id="1331" name="Google Shape;1331;p27"/>
          <p:cNvGrpSpPr/>
          <p:nvPr/>
        </p:nvGrpSpPr>
        <p:grpSpPr>
          <a:xfrm rot="5400000" flipH="1">
            <a:off x="9876444" y="1713233"/>
            <a:ext cx="775733" cy="776467"/>
            <a:chOff x="8064275" y="887850"/>
            <a:chExt cx="581800" cy="582350"/>
          </a:xfrm>
        </p:grpSpPr>
        <p:sp>
          <p:nvSpPr>
            <p:cNvPr id="1332" name="Google Shape;1332;p27"/>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33" name="Google Shape;1333;p27"/>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34" name="Google Shape;1334;p27"/>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35" name="Google Shape;1335;p27"/>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36" name="Google Shape;1336;p27"/>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37" name="Google Shape;1337;p27"/>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338" name="Google Shape;1338;p27"/>
          <p:cNvGrpSpPr/>
          <p:nvPr/>
        </p:nvGrpSpPr>
        <p:grpSpPr>
          <a:xfrm rot="5400000" flipH="1">
            <a:off x="10492961" y="3672267"/>
            <a:ext cx="389367" cy="390100"/>
            <a:chOff x="7353050" y="316275"/>
            <a:chExt cx="292025" cy="292575"/>
          </a:xfrm>
        </p:grpSpPr>
        <p:sp>
          <p:nvSpPr>
            <p:cNvPr id="1339" name="Google Shape;1339;p27"/>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40" name="Google Shape;1340;p27"/>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41" name="Google Shape;1341;p27"/>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42" name="Google Shape;1342;p27"/>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343" name="Google Shape;1343;p27"/>
          <p:cNvGrpSpPr/>
          <p:nvPr/>
        </p:nvGrpSpPr>
        <p:grpSpPr>
          <a:xfrm rot="5400000" flipH="1">
            <a:off x="10683278" y="237567"/>
            <a:ext cx="233333" cy="233333"/>
            <a:chOff x="8792300" y="321275"/>
            <a:chExt cx="175000" cy="175000"/>
          </a:xfrm>
        </p:grpSpPr>
        <p:sp>
          <p:nvSpPr>
            <p:cNvPr id="1344" name="Google Shape;1344;p27"/>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45" name="Google Shape;1345;p27"/>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46" name="Google Shape;1346;p27"/>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47" name="Google Shape;1347;p27"/>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348" name="Google Shape;1348;p27"/>
          <p:cNvGrpSpPr/>
          <p:nvPr/>
        </p:nvGrpSpPr>
        <p:grpSpPr>
          <a:xfrm rot="5400000">
            <a:off x="10068911" y="5173235"/>
            <a:ext cx="390815" cy="391184"/>
            <a:chOff x="3164039" y="430875"/>
            <a:chExt cx="293111" cy="293388"/>
          </a:xfrm>
        </p:grpSpPr>
        <p:sp>
          <p:nvSpPr>
            <p:cNvPr id="1349" name="Google Shape;1349;p27"/>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50" name="Google Shape;1350;p27"/>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51" name="Google Shape;1351;p27"/>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52" name="Google Shape;1352;p27"/>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53" name="Google Shape;1353;p27"/>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54" name="Google Shape;1354;p27"/>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355" name="Google Shape;1355;p27"/>
          <p:cNvGrpSpPr/>
          <p:nvPr/>
        </p:nvGrpSpPr>
        <p:grpSpPr>
          <a:xfrm rot="5400000" flipH="1">
            <a:off x="11012070" y="430859"/>
            <a:ext cx="233351" cy="36000"/>
            <a:chOff x="5662375" y="212375"/>
            <a:chExt cx="175013" cy="27000"/>
          </a:xfrm>
        </p:grpSpPr>
        <p:sp>
          <p:nvSpPr>
            <p:cNvPr id="1356" name="Google Shape;1356;p27"/>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57" name="Google Shape;1357;p27"/>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58" name="Google Shape;1358;p27"/>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cxnSp>
        <p:nvCxnSpPr>
          <p:cNvPr id="1359" name="Google Shape;1359;p27"/>
          <p:cNvCxnSpPr/>
          <p:nvPr/>
        </p:nvCxnSpPr>
        <p:spPr>
          <a:xfrm rot="5400000" flipH="1">
            <a:off x="987800" y="3464433"/>
            <a:ext cx="2230000" cy="168000"/>
          </a:xfrm>
          <a:prstGeom prst="straightConnector1">
            <a:avLst/>
          </a:prstGeom>
          <a:noFill/>
          <a:ln w="9525" cap="flat" cmpd="sng">
            <a:solidFill>
              <a:srgbClr val="1A2E35"/>
            </a:solidFill>
            <a:prstDash val="solid"/>
            <a:round/>
            <a:headEnd type="none" w="med" len="med"/>
            <a:tailEnd type="none" w="med" len="med"/>
          </a:ln>
        </p:spPr>
      </p:cxnSp>
      <p:cxnSp>
        <p:nvCxnSpPr>
          <p:cNvPr id="1360" name="Google Shape;1360;p27"/>
          <p:cNvCxnSpPr/>
          <p:nvPr/>
        </p:nvCxnSpPr>
        <p:spPr>
          <a:xfrm rot="-5400000">
            <a:off x="1129467" y="4738667"/>
            <a:ext cx="1106000" cy="991200"/>
          </a:xfrm>
          <a:prstGeom prst="straightConnector1">
            <a:avLst/>
          </a:prstGeom>
          <a:noFill/>
          <a:ln w="9525" cap="flat" cmpd="sng">
            <a:solidFill>
              <a:srgbClr val="1A2E35"/>
            </a:solidFill>
            <a:prstDash val="solid"/>
            <a:round/>
            <a:headEnd type="none" w="med" len="med"/>
            <a:tailEnd type="none" w="med" len="med"/>
          </a:ln>
        </p:spPr>
      </p:cxnSp>
      <p:cxnSp>
        <p:nvCxnSpPr>
          <p:cNvPr id="1361" name="Google Shape;1361;p27"/>
          <p:cNvCxnSpPr/>
          <p:nvPr/>
        </p:nvCxnSpPr>
        <p:spPr>
          <a:xfrm rot="5400000" flipH="1">
            <a:off x="1474367" y="5535000"/>
            <a:ext cx="1062000" cy="1584000"/>
          </a:xfrm>
          <a:prstGeom prst="straightConnector1">
            <a:avLst/>
          </a:prstGeom>
          <a:noFill/>
          <a:ln w="9525" cap="flat" cmpd="sng">
            <a:solidFill>
              <a:srgbClr val="1A2E35"/>
            </a:solidFill>
            <a:prstDash val="solid"/>
            <a:round/>
            <a:headEnd type="none" w="med" len="med"/>
            <a:tailEnd type="none" w="med" len="med"/>
          </a:ln>
        </p:spPr>
      </p:cxnSp>
      <p:grpSp>
        <p:nvGrpSpPr>
          <p:cNvPr id="1362" name="Google Shape;1362;p27"/>
          <p:cNvGrpSpPr/>
          <p:nvPr/>
        </p:nvGrpSpPr>
        <p:grpSpPr>
          <a:xfrm rot="5400000">
            <a:off x="828634" y="5416033"/>
            <a:ext cx="775733" cy="776467"/>
            <a:chOff x="8064275" y="887850"/>
            <a:chExt cx="581800" cy="582350"/>
          </a:xfrm>
        </p:grpSpPr>
        <p:sp>
          <p:nvSpPr>
            <p:cNvPr id="1363" name="Google Shape;1363;p27"/>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64" name="Google Shape;1364;p27"/>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65" name="Google Shape;1365;p27"/>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66" name="Google Shape;1366;p27"/>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67" name="Google Shape;1367;p27"/>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68" name="Google Shape;1368;p27"/>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369" name="Google Shape;1369;p27"/>
          <p:cNvGrpSpPr/>
          <p:nvPr/>
        </p:nvGrpSpPr>
        <p:grpSpPr>
          <a:xfrm rot="5400000">
            <a:off x="1977101" y="4467734"/>
            <a:ext cx="389367" cy="390100"/>
            <a:chOff x="7353050" y="316275"/>
            <a:chExt cx="292025" cy="292575"/>
          </a:xfrm>
        </p:grpSpPr>
        <p:sp>
          <p:nvSpPr>
            <p:cNvPr id="1370" name="Google Shape;1370;p27"/>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71" name="Google Shape;1371;p27"/>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72" name="Google Shape;1372;p27"/>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73" name="Google Shape;1373;p27"/>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374" name="Google Shape;1374;p27"/>
          <p:cNvGrpSpPr/>
          <p:nvPr/>
        </p:nvGrpSpPr>
        <p:grpSpPr>
          <a:xfrm rot="5400000">
            <a:off x="2126834" y="6387100"/>
            <a:ext cx="233333" cy="233333"/>
            <a:chOff x="8792300" y="321275"/>
            <a:chExt cx="175000" cy="175000"/>
          </a:xfrm>
        </p:grpSpPr>
        <p:sp>
          <p:nvSpPr>
            <p:cNvPr id="1375" name="Google Shape;1375;p27"/>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76" name="Google Shape;1376;p27"/>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77" name="Google Shape;1377;p27"/>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78" name="Google Shape;1378;p27"/>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sp>
        <p:nvSpPr>
          <p:cNvPr id="1379" name="Google Shape;1379;p27"/>
          <p:cNvSpPr/>
          <p:nvPr/>
        </p:nvSpPr>
        <p:spPr>
          <a:xfrm rot="5400000">
            <a:off x="1836156" y="2251658"/>
            <a:ext cx="384819" cy="384449"/>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1380" name="Google Shape;1380;p27"/>
          <p:cNvSpPr/>
          <p:nvPr/>
        </p:nvSpPr>
        <p:spPr>
          <a:xfrm rot="5400000">
            <a:off x="1833168" y="2248281"/>
            <a:ext cx="390815" cy="391184"/>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1381" name="Google Shape;1381;p27"/>
          <p:cNvSpPr/>
          <p:nvPr/>
        </p:nvSpPr>
        <p:spPr>
          <a:xfrm rot="5400000">
            <a:off x="1884814" y="2300319"/>
            <a:ext cx="287501" cy="287116"/>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1382" name="Google Shape;1382;p27"/>
          <p:cNvSpPr/>
          <p:nvPr/>
        </p:nvSpPr>
        <p:spPr>
          <a:xfrm rot="5400000">
            <a:off x="1881817" y="2296952"/>
            <a:ext cx="293497" cy="293867"/>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1383" name="Google Shape;1383;p27"/>
          <p:cNvSpPr/>
          <p:nvPr/>
        </p:nvSpPr>
        <p:spPr>
          <a:xfrm rot="5400000">
            <a:off x="1937786" y="2352910"/>
            <a:ext cx="181569" cy="181569"/>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1384" name="Google Shape;1384;p27"/>
          <p:cNvSpPr/>
          <p:nvPr/>
        </p:nvSpPr>
        <p:spPr>
          <a:xfrm rot="5400000">
            <a:off x="1934595" y="2350106"/>
            <a:ext cx="187935" cy="18756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grpSp>
        <p:nvGrpSpPr>
          <p:cNvPr id="1385" name="Google Shape;1385;p27"/>
          <p:cNvGrpSpPr/>
          <p:nvPr/>
        </p:nvGrpSpPr>
        <p:grpSpPr>
          <a:xfrm rot="5400000">
            <a:off x="2268159" y="2020508"/>
            <a:ext cx="233351" cy="36000"/>
            <a:chOff x="5662375" y="212375"/>
            <a:chExt cx="175013" cy="27000"/>
          </a:xfrm>
        </p:grpSpPr>
        <p:sp>
          <p:nvSpPr>
            <p:cNvPr id="1386" name="Google Shape;1386;p27"/>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87" name="Google Shape;1387;p27"/>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88" name="Google Shape;1388;p27"/>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389" name="Google Shape;1389;p27"/>
          <p:cNvGrpSpPr/>
          <p:nvPr/>
        </p:nvGrpSpPr>
        <p:grpSpPr>
          <a:xfrm rot="5400000">
            <a:off x="2426026" y="6082775"/>
            <a:ext cx="233351" cy="36000"/>
            <a:chOff x="5662375" y="212375"/>
            <a:chExt cx="175013" cy="27000"/>
          </a:xfrm>
        </p:grpSpPr>
        <p:sp>
          <p:nvSpPr>
            <p:cNvPr id="1390" name="Google Shape;1390;p27"/>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91" name="Google Shape;1391;p27"/>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92" name="Google Shape;1392;p27"/>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393" name="Google Shape;1393;p27"/>
          <p:cNvGrpSpPr/>
          <p:nvPr/>
        </p:nvGrpSpPr>
        <p:grpSpPr>
          <a:xfrm rot="5400000">
            <a:off x="544793" y="5521041"/>
            <a:ext cx="233351" cy="36000"/>
            <a:chOff x="5662375" y="212375"/>
            <a:chExt cx="175013" cy="27000"/>
          </a:xfrm>
        </p:grpSpPr>
        <p:sp>
          <p:nvSpPr>
            <p:cNvPr id="1394" name="Google Shape;1394;p27"/>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95" name="Google Shape;1395;p27"/>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396" name="Google Shape;1396;p27"/>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spTree>
    <p:extLst>
      <p:ext uri="{BB962C8B-B14F-4D97-AF65-F5344CB8AC3E}">
        <p14:creationId xmlns:p14="http://schemas.microsoft.com/office/powerpoint/2010/main" val="14251377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397"/>
        <p:cNvGrpSpPr/>
        <p:nvPr/>
      </p:nvGrpSpPr>
      <p:grpSpPr>
        <a:xfrm>
          <a:off x="0" y="0"/>
          <a:ext cx="0" cy="0"/>
          <a:chOff x="0" y="0"/>
          <a:chExt cx="0" cy="0"/>
        </a:xfrm>
      </p:grpSpPr>
      <p:grpSp>
        <p:nvGrpSpPr>
          <p:cNvPr id="1398" name="Google Shape;1398;p28"/>
          <p:cNvGrpSpPr/>
          <p:nvPr/>
        </p:nvGrpSpPr>
        <p:grpSpPr>
          <a:xfrm>
            <a:off x="348948" y="-1544"/>
            <a:ext cx="11400435" cy="5308800"/>
            <a:chOff x="261711" y="-1158"/>
            <a:chExt cx="8550326" cy="3981600"/>
          </a:xfrm>
        </p:grpSpPr>
        <p:cxnSp>
          <p:nvCxnSpPr>
            <p:cNvPr id="1399" name="Google Shape;1399;p28"/>
            <p:cNvCxnSpPr/>
            <p:nvPr/>
          </p:nvCxnSpPr>
          <p:spPr>
            <a:xfrm>
              <a:off x="515925" y="-1158"/>
              <a:ext cx="0" cy="3981600"/>
            </a:xfrm>
            <a:prstGeom prst="straightConnector1">
              <a:avLst/>
            </a:prstGeom>
            <a:noFill/>
            <a:ln w="9525" cap="flat" cmpd="sng">
              <a:solidFill>
                <a:srgbClr val="595959"/>
              </a:solidFill>
              <a:prstDash val="solid"/>
              <a:round/>
              <a:headEnd type="none" w="med" len="med"/>
              <a:tailEnd type="none" w="med" len="med"/>
            </a:ln>
          </p:spPr>
        </p:cxnSp>
        <p:cxnSp>
          <p:nvCxnSpPr>
            <p:cNvPr id="1400" name="Google Shape;1400;p28"/>
            <p:cNvCxnSpPr/>
            <p:nvPr/>
          </p:nvCxnSpPr>
          <p:spPr>
            <a:xfrm>
              <a:off x="8666025" y="-1158"/>
              <a:ext cx="0" cy="1902000"/>
            </a:xfrm>
            <a:prstGeom prst="straightConnector1">
              <a:avLst/>
            </a:prstGeom>
            <a:noFill/>
            <a:ln w="9525" cap="flat" cmpd="sng">
              <a:solidFill>
                <a:srgbClr val="595959"/>
              </a:solidFill>
              <a:prstDash val="solid"/>
              <a:round/>
              <a:headEnd type="none" w="med" len="med"/>
              <a:tailEnd type="none" w="med" len="med"/>
            </a:ln>
          </p:spPr>
        </p:cxnSp>
        <p:grpSp>
          <p:nvGrpSpPr>
            <p:cNvPr id="1401" name="Google Shape;1401;p28"/>
            <p:cNvGrpSpPr/>
            <p:nvPr/>
          </p:nvGrpSpPr>
          <p:grpSpPr>
            <a:xfrm rot="10800000">
              <a:off x="343275" y="3300779"/>
              <a:ext cx="344736" cy="345385"/>
              <a:chOff x="7353050" y="316275"/>
              <a:chExt cx="292025" cy="292575"/>
            </a:xfrm>
          </p:grpSpPr>
          <p:sp>
            <p:nvSpPr>
              <p:cNvPr id="1402" name="Google Shape;1402;p28"/>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03" name="Google Shape;1403;p28"/>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04" name="Google Shape;1404;p28"/>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05" name="Google Shape;1405;p28"/>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06" name="Google Shape;1406;p28"/>
            <p:cNvGrpSpPr/>
            <p:nvPr/>
          </p:nvGrpSpPr>
          <p:grpSpPr>
            <a:xfrm rot="10800000">
              <a:off x="8520013" y="714742"/>
              <a:ext cx="292025" cy="292575"/>
              <a:chOff x="7353050" y="316275"/>
              <a:chExt cx="292025" cy="292575"/>
            </a:xfrm>
          </p:grpSpPr>
          <p:sp>
            <p:nvSpPr>
              <p:cNvPr id="1407" name="Google Shape;1407;p28"/>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08" name="Google Shape;1408;p28"/>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09" name="Google Shape;1409;p28"/>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10" name="Google Shape;1410;p28"/>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11" name="Google Shape;1411;p28"/>
            <p:cNvGrpSpPr/>
            <p:nvPr/>
          </p:nvGrpSpPr>
          <p:grpSpPr>
            <a:xfrm rot="10800000">
              <a:off x="261711" y="465077"/>
              <a:ext cx="507562" cy="507984"/>
              <a:chOff x="8064275" y="887850"/>
              <a:chExt cx="581800" cy="582350"/>
            </a:xfrm>
          </p:grpSpPr>
          <p:sp>
            <p:nvSpPr>
              <p:cNvPr id="1412" name="Google Shape;1412;p28"/>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13" name="Google Shape;1413;p28"/>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14" name="Google Shape;1414;p28"/>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15" name="Google Shape;1415;p28"/>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16" name="Google Shape;1416;p28"/>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17" name="Google Shape;1417;p28"/>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spTree>
    <p:extLst>
      <p:ext uri="{BB962C8B-B14F-4D97-AF65-F5344CB8AC3E}">
        <p14:creationId xmlns:p14="http://schemas.microsoft.com/office/powerpoint/2010/main" val="30081519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1418"/>
        <p:cNvGrpSpPr/>
        <p:nvPr/>
      </p:nvGrpSpPr>
      <p:grpSpPr>
        <a:xfrm>
          <a:off x="0" y="0"/>
          <a:ext cx="0" cy="0"/>
          <a:chOff x="0" y="0"/>
          <a:chExt cx="0" cy="0"/>
        </a:xfrm>
      </p:grpSpPr>
      <p:grpSp>
        <p:nvGrpSpPr>
          <p:cNvPr id="1419" name="Google Shape;1419;p29"/>
          <p:cNvGrpSpPr/>
          <p:nvPr/>
        </p:nvGrpSpPr>
        <p:grpSpPr>
          <a:xfrm>
            <a:off x="577134" y="0"/>
            <a:ext cx="11037733" cy="6887600"/>
            <a:chOff x="432850" y="0"/>
            <a:chExt cx="8278300" cy="5165700"/>
          </a:xfrm>
        </p:grpSpPr>
        <p:cxnSp>
          <p:nvCxnSpPr>
            <p:cNvPr id="1420" name="Google Shape;1420;p29"/>
            <p:cNvCxnSpPr/>
            <p:nvPr/>
          </p:nvCxnSpPr>
          <p:spPr>
            <a:xfrm rot="10800000">
              <a:off x="8420275" y="2664300"/>
              <a:ext cx="0" cy="2501400"/>
            </a:xfrm>
            <a:prstGeom prst="straightConnector1">
              <a:avLst/>
            </a:prstGeom>
            <a:noFill/>
            <a:ln w="9525" cap="flat" cmpd="sng">
              <a:solidFill>
                <a:srgbClr val="595959"/>
              </a:solidFill>
              <a:prstDash val="solid"/>
              <a:round/>
              <a:headEnd type="none" w="med" len="med"/>
              <a:tailEnd type="none" w="med" len="med"/>
            </a:ln>
          </p:spPr>
        </p:cxnSp>
        <p:grpSp>
          <p:nvGrpSpPr>
            <p:cNvPr id="1421" name="Google Shape;1421;p29"/>
            <p:cNvGrpSpPr/>
            <p:nvPr/>
          </p:nvGrpSpPr>
          <p:grpSpPr>
            <a:xfrm>
              <a:off x="8129350" y="4292175"/>
              <a:ext cx="581800" cy="582350"/>
              <a:chOff x="8064275" y="887850"/>
              <a:chExt cx="581800" cy="582350"/>
            </a:xfrm>
          </p:grpSpPr>
          <p:sp>
            <p:nvSpPr>
              <p:cNvPr id="1422" name="Google Shape;1422;p29"/>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23" name="Google Shape;1423;p29"/>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24" name="Google Shape;1424;p29"/>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25" name="Google Shape;1425;p29"/>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26" name="Google Shape;1426;p29"/>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27" name="Google Shape;1427;p29"/>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28" name="Google Shape;1428;p29"/>
            <p:cNvGrpSpPr/>
            <p:nvPr/>
          </p:nvGrpSpPr>
          <p:grpSpPr>
            <a:xfrm>
              <a:off x="8274238" y="3720600"/>
              <a:ext cx="292025" cy="292575"/>
              <a:chOff x="7353050" y="316275"/>
              <a:chExt cx="292025" cy="292575"/>
            </a:xfrm>
          </p:grpSpPr>
          <p:sp>
            <p:nvSpPr>
              <p:cNvPr id="1429" name="Google Shape;1429;p29"/>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30" name="Google Shape;1430;p29"/>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31" name="Google Shape;1431;p29"/>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32" name="Google Shape;1432;p29"/>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33" name="Google Shape;1433;p29"/>
            <p:cNvGrpSpPr/>
            <p:nvPr/>
          </p:nvGrpSpPr>
          <p:grpSpPr>
            <a:xfrm>
              <a:off x="8332763" y="3212475"/>
              <a:ext cx="175000" cy="175000"/>
              <a:chOff x="8792300" y="321275"/>
              <a:chExt cx="175000" cy="175000"/>
            </a:xfrm>
          </p:grpSpPr>
          <p:sp>
            <p:nvSpPr>
              <p:cNvPr id="1434" name="Google Shape;1434;p29"/>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35" name="Google Shape;1435;p29"/>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36" name="Google Shape;1436;p29"/>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37" name="Google Shape;1437;p29"/>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cxnSp>
          <p:nvCxnSpPr>
            <p:cNvPr id="1438" name="Google Shape;1438;p29"/>
            <p:cNvCxnSpPr/>
            <p:nvPr/>
          </p:nvCxnSpPr>
          <p:spPr>
            <a:xfrm>
              <a:off x="723725" y="613"/>
              <a:ext cx="0" cy="2501400"/>
            </a:xfrm>
            <a:prstGeom prst="straightConnector1">
              <a:avLst/>
            </a:prstGeom>
            <a:noFill/>
            <a:ln w="9525" cap="flat" cmpd="sng">
              <a:solidFill>
                <a:srgbClr val="595959"/>
              </a:solidFill>
              <a:prstDash val="solid"/>
              <a:round/>
              <a:headEnd type="none" w="med" len="med"/>
              <a:tailEnd type="none" w="med" len="med"/>
            </a:ln>
          </p:spPr>
        </p:cxnSp>
        <p:grpSp>
          <p:nvGrpSpPr>
            <p:cNvPr id="1439" name="Google Shape;1439;p29"/>
            <p:cNvGrpSpPr/>
            <p:nvPr/>
          </p:nvGrpSpPr>
          <p:grpSpPr>
            <a:xfrm rot="10800000">
              <a:off x="432850" y="291788"/>
              <a:ext cx="581800" cy="582350"/>
              <a:chOff x="8064275" y="887850"/>
              <a:chExt cx="581800" cy="582350"/>
            </a:xfrm>
          </p:grpSpPr>
          <p:sp>
            <p:nvSpPr>
              <p:cNvPr id="1440" name="Google Shape;1440;p29"/>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41" name="Google Shape;1441;p29"/>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42" name="Google Shape;1442;p29"/>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43" name="Google Shape;1443;p29"/>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44" name="Google Shape;1444;p29"/>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45" name="Google Shape;1445;p29"/>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46" name="Google Shape;1446;p29"/>
            <p:cNvGrpSpPr/>
            <p:nvPr/>
          </p:nvGrpSpPr>
          <p:grpSpPr>
            <a:xfrm rot="10800000">
              <a:off x="577738" y="1153138"/>
              <a:ext cx="292025" cy="292575"/>
              <a:chOff x="7353050" y="316275"/>
              <a:chExt cx="292025" cy="292575"/>
            </a:xfrm>
          </p:grpSpPr>
          <p:sp>
            <p:nvSpPr>
              <p:cNvPr id="1447" name="Google Shape;1447;p29"/>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48" name="Google Shape;1448;p29"/>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49" name="Google Shape;1449;p29"/>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50" name="Google Shape;1450;p29"/>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51" name="Google Shape;1451;p29"/>
            <p:cNvGrpSpPr/>
            <p:nvPr/>
          </p:nvGrpSpPr>
          <p:grpSpPr>
            <a:xfrm rot="10800000">
              <a:off x="636238" y="1778838"/>
              <a:ext cx="175000" cy="175000"/>
              <a:chOff x="8792300" y="321275"/>
              <a:chExt cx="175000" cy="175000"/>
            </a:xfrm>
          </p:grpSpPr>
          <p:sp>
            <p:nvSpPr>
              <p:cNvPr id="1452" name="Google Shape;1452;p29"/>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53" name="Google Shape;1453;p29"/>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54" name="Google Shape;1454;p29"/>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55" name="Google Shape;1455;p29"/>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56" name="Google Shape;1456;p29"/>
            <p:cNvGrpSpPr/>
            <p:nvPr/>
          </p:nvGrpSpPr>
          <p:grpSpPr>
            <a:xfrm>
              <a:off x="432850" y="2003163"/>
              <a:ext cx="175013" cy="27000"/>
              <a:chOff x="5662375" y="212375"/>
              <a:chExt cx="175013" cy="27000"/>
            </a:xfrm>
          </p:grpSpPr>
          <p:sp>
            <p:nvSpPr>
              <p:cNvPr id="1457" name="Google Shape;1457;p29"/>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58" name="Google Shape;1458;p29"/>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59" name="Google Shape;1459;p29"/>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60" name="Google Shape;1460;p29"/>
            <p:cNvGrpSpPr/>
            <p:nvPr/>
          </p:nvGrpSpPr>
          <p:grpSpPr>
            <a:xfrm>
              <a:off x="788100" y="208488"/>
              <a:ext cx="175013" cy="27000"/>
              <a:chOff x="5662375" y="212375"/>
              <a:chExt cx="175013" cy="27000"/>
            </a:xfrm>
          </p:grpSpPr>
          <p:sp>
            <p:nvSpPr>
              <p:cNvPr id="1461" name="Google Shape;1461;p29"/>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62" name="Google Shape;1462;p29"/>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63" name="Google Shape;1463;p29"/>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64" name="Google Shape;1464;p29"/>
            <p:cNvGrpSpPr/>
            <p:nvPr/>
          </p:nvGrpSpPr>
          <p:grpSpPr>
            <a:xfrm>
              <a:off x="8129350" y="4988725"/>
              <a:ext cx="175013" cy="27000"/>
              <a:chOff x="5662375" y="212375"/>
              <a:chExt cx="175013" cy="27000"/>
            </a:xfrm>
          </p:grpSpPr>
          <p:sp>
            <p:nvSpPr>
              <p:cNvPr id="1465" name="Google Shape;1465;p29"/>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66" name="Google Shape;1466;p29"/>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67" name="Google Shape;1467;p29"/>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68" name="Google Shape;1468;p29"/>
            <p:cNvGrpSpPr/>
            <p:nvPr/>
          </p:nvGrpSpPr>
          <p:grpSpPr>
            <a:xfrm>
              <a:off x="8497550" y="3429425"/>
              <a:ext cx="175013" cy="27000"/>
              <a:chOff x="5662375" y="212375"/>
              <a:chExt cx="175013" cy="27000"/>
            </a:xfrm>
          </p:grpSpPr>
          <p:sp>
            <p:nvSpPr>
              <p:cNvPr id="1469" name="Google Shape;1469;p29"/>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70" name="Google Shape;1470;p29"/>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71" name="Google Shape;1471;p29"/>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cxnSp>
          <p:nvCxnSpPr>
            <p:cNvPr id="1472" name="Google Shape;1472;p29"/>
            <p:cNvCxnSpPr/>
            <p:nvPr/>
          </p:nvCxnSpPr>
          <p:spPr>
            <a:xfrm>
              <a:off x="8407225" y="0"/>
              <a:ext cx="0" cy="2160900"/>
            </a:xfrm>
            <a:prstGeom prst="straightConnector1">
              <a:avLst/>
            </a:prstGeom>
            <a:noFill/>
            <a:ln w="9525" cap="flat" cmpd="sng">
              <a:solidFill>
                <a:srgbClr val="595959"/>
              </a:solidFill>
              <a:prstDash val="solid"/>
              <a:round/>
              <a:headEnd type="none" w="med" len="med"/>
              <a:tailEnd type="none" w="med" len="med"/>
            </a:ln>
          </p:spPr>
        </p:cxnSp>
        <p:cxnSp>
          <p:nvCxnSpPr>
            <p:cNvPr id="1473" name="Google Shape;1473;p29"/>
            <p:cNvCxnSpPr/>
            <p:nvPr/>
          </p:nvCxnSpPr>
          <p:spPr>
            <a:xfrm>
              <a:off x="718025" y="2985634"/>
              <a:ext cx="0" cy="2160900"/>
            </a:xfrm>
            <a:prstGeom prst="straightConnector1">
              <a:avLst/>
            </a:prstGeom>
            <a:noFill/>
            <a:ln w="9525" cap="flat" cmpd="sng">
              <a:solidFill>
                <a:srgbClr val="595959"/>
              </a:solidFill>
              <a:prstDash val="solid"/>
              <a:round/>
              <a:headEnd type="none" w="med" len="med"/>
              <a:tailEnd type="none" w="med" len="med"/>
            </a:ln>
          </p:spPr>
        </p:cxnSp>
        <p:sp>
          <p:nvSpPr>
            <p:cNvPr id="1474" name="Google Shape;1474;p29"/>
            <p:cNvSpPr/>
            <p:nvPr/>
          </p:nvSpPr>
          <p:spPr>
            <a:xfrm>
              <a:off x="671825" y="4587888"/>
              <a:ext cx="92400" cy="92400"/>
            </a:xfrm>
            <a:prstGeom prst="ellipse">
              <a:avLst/>
            </a:prstGeom>
            <a:solidFill>
              <a:srgbClr val="595959"/>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75" name="Google Shape;1475;p29"/>
            <p:cNvSpPr/>
            <p:nvPr/>
          </p:nvSpPr>
          <p:spPr>
            <a:xfrm>
              <a:off x="671825" y="3940338"/>
              <a:ext cx="92400" cy="92400"/>
            </a:xfrm>
            <a:prstGeom prst="ellipse">
              <a:avLst/>
            </a:prstGeom>
            <a:solidFill>
              <a:srgbClr val="595959"/>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76" name="Google Shape;1476;p29"/>
            <p:cNvSpPr/>
            <p:nvPr/>
          </p:nvSpPr>
          <p:spPr>
            <a:xfrm>
              <a:off x="8361025" y="1453500"/>
              <a:ext cx="92400" cy="92400"/>
            </a:xfrm>
            <a:prstGeom prst="ellipse">
              <a:avLst/>
            </a:prstGeom>
            <a:solidFill>
              <a:srgbClr val="595959"/>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77" name="Google Shape;1477;p29"/>
            <p:cNvSpPr/>
            <p:nvPr/>
          </p:nvSpPr>
          <p:spPr>
            <a:xfrm>
              <a:off x="8361025" y="234875"/>
              <a:ext cx="92400" cy="92400"/>
            </a:xfrm>
            <a:prstGeom prst="ellipse">
              <a:avLst/>
            </a:prstGeom>
            <a:solidFill>
              <a:srgbClr val="595959"/>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spTree>
    <p:extLst>
      <p:ext uri="{BB962C8B-B14F-4D97-AF65-F5344CB8AC3E}">
        <p14:creationId xmlns:p14="http://schemas.microsoft.com/office/powerpoint/2010/main" val="260162011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1478"/>
        <p:cNvGrpSpPr/>
        <p:nvPr/>
      </p:nvGrpSpPr>
      <p:grpSpPr>
        <a:xfrm>
          <a:off x="0" y="0"/>
          <a:ext cx="0" cy="0"/>
          <a:chOff x="0" y="0"/>
          <a:chExt cx="0" cy="0"/>
        </a:xfrm>
      </p:grpSpPr>
      <p:grpSp>
        <p:nvGrpSpPr>
          <p:cNvPr id="1479" name="Google Shape;1479;p30"/>
          <p:cNvGrpSpPr/>
          <p:nvPr/>
        </p:nvGrpSpPr>
        <p:grpSpPr>
          <a:xfrm>
            <a:off x="-9156" y="-8833"/>
            <a:ext cx="12203123" cy="6802733"/>
            <a:chOff x="-6867" y="-6625"/>
            <a:chExt cx="9152342" cy="5102050"/>
          </a:xfrm>
        </p:grpSpPr>
        <p:cxnSp>
          <p:nvCxnSpPr>
            <p:cNvPr id="1480" name="Google Shape;1480;p30"/>
            <p:cNvCxnSpPr/>
            <p:nvPr/>
          </p:nvCxnSpPr>
          <p:spPr>
            <a:xfrm>
              <a:off x="2904283" y="4513075"/>
              <a:ext cx="1133100" cy="306300"/>
            </a:xfrm>
            <a:prstGeom prst="straightConnector1">
              <a:avLst/>
            </a:prstGeom>
            <a:noFill/>
            <a:ln w="9525" cap="flat" cmpd="sng">
              <a:solidFill>
                <a:schemeClr val="dk2"/>
              </a:solidFill>
              <a:prstDash val="solid"/>
              <a:round/>
              <a:headEnd type="none" w="med" len="med"/>
              <a:tailEnd type="none" w="med" len="med"/>
            </a:ln>
          </p:spPr>
        </p:cxnSp>
        <p:cxnSp>
          <p:nvCxnSpPr>
            <p:cNvPr id="1481" name="Google Shape;1481;p30"/>
            <p:cNvCxnSpPr/>
            <p:nvPr/>
          </p:nvCxnSpPr>
          <p:spPr>
            <a:xfrm rot="10800000" flipH="1">
              <a:off x="1562083" y="4492325"/>
              <a:ext cx="1342200" cy="315300"/>
            </a:xfrm>
            <a:prstGeom prst="straightConnector1">
              <a:avLst/>
            </a:prstGeom>
            <a:noFill/>
            <a:ln w="9525" cap="flat" cmpd="sng">
              <a:solidFill>
                <a:schemeClr val="dk2"/>
              </a:solidFill>
              <a:prstDash val="solid"/>
              <a:round/>
              <a:headEnd type="none" w="med" len="med"/>
              <a:tailEnd type="none" w="med" len="med"/>
            </a:ln>
          </p:spPr>
        </p:cxnSp>
        <p:cxnSp>
          <p:nvCxnSpPr>
            <p:cNvPr id="1482" name="Google Shape;1482;p30"/>
            <p:cNvCxnSpPr/>
            <p:nvPr/>
          </p:nvCxnSpPr>
          <p:spPr>
            <a:xfrm>
              <a:off x="259558" y="4408000"/>
              <a:ext cx="1332000" cy="392100"/>
            </a:xfrm>
            <a:prstGeom prst="straightConnector1">
              <a:avLst/>
            </a:prstGeom>
            <a:noFill/>
            <a:ln w="9525" cap="flat" cmpd="sng">
              <a:solidFill>
                <a:schemeClr val="dk2"/>
              </a:solidFill>
              <a:prstDash val="solid"/>
              <a:round/>
              <a:headEnd type="none" w="med" len="med"/>
              <a:tailEnd type="none" w="med" len="med"/>
            </a:ln>
          </p:spPr>
        </p:cxnSp>
        <p:cxnSp>
          <p:nvCxnSpPr>
            <p:cNvPr id="1483" name="Google Shape;1483;p30"/>
            <p:cNvCxnSpPr/>
            <p:nvPr/>
          </p:nvCxnSpPr>
          <p:spPr>
            <a:xfrm>
              <a:off x="-6867" y="3993550"/>
              <a:ext cx="273900" cy="407100"/>
            </a:xfrm>
            <a:prstGeom prst="straightConnector1">
              <a:avLst/>
            </a:prstGeom>
            <a:noFill/>
            <a:ln w="9525" cap="flat" cmpd="sng">
              <a:solidFill>
                <a:schemeClr val="dk2"/>
              </a:solidFill>
              <a:prstDash val="solid"/>
              <a:round/>
              <a:headEnd type="none" w="med" len="med"/>
              <a:tailEnd type="none" w="med" len="med"/>
            </a:ln>
          </p:spPr>
        </p:cxnSp>
        <p:grpSp>
          <p:nvGrpSpPr>
            <p:cNvPr id="1484" name="Google Shape;1484;p30"/>
            <p:cNvGrpSpPr/>
            <p:nvPr/>
          </p:nvGrpSpPr>
          <p:grpSpPr>
            <a:xfrm flipH="1">
              <a:off x="1278333" y="4513075"/>
              <a:ext cx="581800" cy="582350"/>
              <a:chOff x="8064275" y="887850"/>
              <a:chExt cx="581800" cy="582350"/>
            </a:xfrm>
          </p:grpSpPr>
          <p:sp>
            <p:nvSpPr>
              <p:cNvPr id="1485" name="Google Shape;1485;p30"/>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86" name="Google Shape;1486;p30"/>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87" name="Google Shape;1487;p30"/>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88" name="Google Shape;1488;p30"/>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89" name="Google Shape;1489;p30"/>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90" name="Google Shape;1490;p30"/>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91" name="Google Shape;1491;p30"/>
            <p:cNvGrpSpPr/>
            <p:nvPr/>
          </p:nvGrpSpPr>
          <p:grpSpPr>
            <a:xfrm flipH="1">
              <a:off x="2747608" y="4340463"/>
              <a:ext cx="292025" cy="292575"/>
              <a:chOff x="7353050" y="316275"/>
              <a:chExt cx="292025" cy="292575"/>
            </a:xfrm>
          </p:grpSpPr>
          <p:sp>
            <p:nvSpPr>
              <p:cNvPr id="1492" name="Google Shape;1492;p30"/>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93" name="Google Shape;1493;p30"/>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94" name="Google Shape;1494;p30"/>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95" name="Google Shape;1495;p30"/>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496" name="Google Shape;1496;p30"/>
            <p:cNvGrpSpPr/>
            <p:nvPr/>
          </p:nvGrpSpPr>
          <p:grpSpPr>
            <a:xfrm flipH="1">
              <a:off x="171308" y="4315025"/>
              <a:ext cx="175000" cy="175000"/>
              <a:chOff x="8792300" y="321275"/>
              <a:chExt cx="175000" cy="175000"/>
            </a:xfrm>
          </p:grpSpPr>
          <p:sp>
            <p:nvSpPr>
              <p:cNvPr id="1497" name="Google Shape;1497;p30"/>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98" name="Google Shape;1498;p30"/>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499" name="Google Shape;1499;p30"/>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00" name="Google Shape;1500;p30"/>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501" name="Google Shape;1501;p30"/>
            <p:cNvGrpSpPr/>
            <p:nvPr/>
          </p:nvGrpSpPr>
          <p:grpSpPr>
            <a:xfrm>
              <a:off x="3873197" y="4657550"/>
              <a:ext cx="293111" cy="293388"/>
              <a:chOff x="3164039" y="430875"/>
              <a:chExt cx="293111" cy="293388"/>
            </a:xfrm>
          </p:grpSpPr>
          <p:sp>
            <p:nvSpPr>
              <p:cNvPr id="1502" name="Google Shape;1502;p30"/>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03" name="Google Shape;1503;p30"/>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04" name="Google Shape;1504;p30"/>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05" name="Google Shape;1505;p30"/>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06" name="Google Shape;1506;p30"/>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07" name="Google Shape;1507;p30"/>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508" name="Google Shape;1508;p30"/>
            <p:cNvGrpSpPr/>
            <p:nvPr/>
          </p:nvGrpSpPr>
          <p:grpSpPr>
            <a:xfrm flipH="1">
              <a:off x="242270" y="4142425"/>
              <a:ext cx="175013" cy="27000"/>
              <a:chOff x="5662375" y="212375"/>
              <a:chExt cx="175013" cy="27000"/>
            </a:xfrm>
          </p:grpSpPr>
          <p:sp>
            <p:nvSpPr>
              <p:cNvPr id="1509" name="Google Shape;1509;p30"/>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10" name="Google Shape;1510;p30"/>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11" name="Google Shape;1511;p30"/>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cxnSp>
          <p:nvCxnSpPr>
            <p:cNvPr id="1512" name="Google Shape;1512;p30"/>
            <p:cNvCxnSpPr/>
            <p:nvPr/>
          </p:nvCxnSpPr>
          <p:spPr>
            <a:xfrm rot="10800000">
              <a:off x="5995050" y="226600"/>
              <a:ext cx="1504500" cy="224700"/>
            </a:xfrm>
            <a:prstGeom prst="straightConnector1">
              <a:avLst/>
            </a:prstGeom>
            <a:noFill/>
            <a:ln w="9525" cap="flat" cmpd="sng">
              <a:solidFill>
                <a:schemeClr val="dk2"/>
              </a:solidFill>
              <a:prstDash val="solid"/>
              <a:round/>
              <a:headEnd type="none" w="med" len="med"/>
              <a:tailEnd type="none" w="med" len="med"/>
            </a:ln>
          </p:spPr>
        </p:cxnSp>
        <p:cxnSp>
          <p:nvCxnSpPr>
            <p:cNvPr id="1513" name="Google Shape;1513;p30"/>
            <p:cNvCxnSpPr/>
            <p:nvPr/>
          </p:nvCxnSpPr>
          <p:spPr>
            <a:xfrm rot="10800000">
              <a:off x="7512925" y="457850"/>
              <a:ext cx="829500" cy="743400"/>
            </a:xfrm>
            <a:prstGeom prst="straightConnector1">
              <a:avLst/>
            </a:prstGeom>
            <a:noFill/>
            <a:ln w="9525" cap="flat" cmpd="sng">
              <a:solidFill>
                <a:schemeClr val="dk2"/>
              </a:solidFill>
              <a:prstDash val="solid"/>
              <a:round/>
              <a:headEnd type="none" w="med" len="med"/>
              <a:tailEnd type="none" w="med" len="med"/>
            </a:ln>
          </p:spPr>
        </p:cxnSp>
        <p:cxnSp>
          <p:nvCxnSpPr>
            <p:cNvPr id="1514" name="Google Shape;1514;p30"/>
            <p:cNvCxnSpPr/>
            <p:nvPr/>
          </p:nvCxnSpPr>
          <p:spPr>
            <a:xfrm flipH="1">
              <a:off x="8348975" y="-6625"/>
              <a:ext cx="796500" cy="1188000"/>
            </a:xfrm>
            <a:prstGeom prst="straightConnector1">
              <a:avLst/>
            </a:prstGeom>
            <a:noFill/>
            <a:ln w="9525" cap="flat" cmpd="sng">
              <a:solidFill>
                <a:schemeClr val="dk2"/>
              </a:solidFill>
              <a:prstDash val="solid"/>
              <a:round/>
              <a:headEnd type="none" w="med" len="med"/>
              <a:tailEnd type="none" w="med" len="med"/>
            </a:ln>
          </p:spPr>
        </p:cxnSp>
        <p:grpSp>
          <p:nvGrpSpPr>
            <p:cNvPr id="1515" name="Google Shape;1515;p30"/>
            <p:cNvGrpSpPr/>
            <p:nvPr/>
          </p:nvGrpSpPr>
          <p:grpSpPr>
            <a:xfrm>
              <a:off x="8064275" y="1040250"/>
              <a:ext cx="581800" cy="582350"/>
              <a:chOff x="8064275" y="887850"/>
              <a:chExt cx="581800" cy="582350"/>
            </a:xfrm>
          </p:grpSpPr>
          <p:sp>
            <p:nvSpPr>
              <p:cNvPr id="1516" name="Google Shape;1516;p30"/>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17" name="Google Shape;1517;p30"/>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18" name="Google Shape;1518;p30"/>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19" name="Google Shape;1519;p30"/>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20" name="Google Shape;1520;p30"/>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21" name="Google Shape;1521;p30"/>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522" name="Google Shape;1522;p30"/>
            <p:cNvGrpSpPr/>
            <p:nvPr/>
          </p:nvGrpSpPr>
          <p:grpSpPr>
            <a:xfrm>
              <a:off x="7353050" y="316275"/>
              <a:ext cx="292025" cy="292575"/>
              <a:chOff x="7353050" y="316275"/>
              <a:chExt cx="292025" cy="292575"/>
            </a:xfrm>
          </p:grpSpPr>
          <p:sp>
            <p:nvSpPr>
              <p:cNvPr id="1523" name="Google Shape;1523;p30"/>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24" name="Google Shape;1524;p30"/>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25" name="Google Shape;1525;p30"/>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26" name="Google Shape;1526;p30"/>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527" name="Google Shape;1527;p30"/>
            <p:cNvGrpSpPr/>
            <p:nvPr/>
          </p:nvGrpSpPr>
          <p:grpSpPr>
            <a:xfrm>
              <a:off x="8792300" y="321275"/>
              <a:ext cx="175000" cy="175000"/>
              <a:chOff x="8792300" y="321275"/>
              <a:chExt cx="175000" cy="175000"/>
            </a:xfrm>
          </p:grpSpPr>
          <p:sp>
            <p:nvSpPr>
              <p:cNvPr id="1528" name="Google Shape;1528;p30"/>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29" name="Google Shape;1529;p30"/>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30" name="Google Shape;1530;p30"/>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31" name="Google Shape;1531;p30"/>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sp>
          <p:nvSpPr>
            <p:cNvPr id="1532" name="Google Shape;1532;p30"/>
            <p:cNvSpPr/>
            <p:nvPr/>
          </p:nvSpPr>
          <p:spPr>
            <a:xfrm>
              <a:off x="5829305" y="687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33" name="Google Shape;1533;p30"/>
            <p:cNvSpPr/>
            <p:nvPr/>
          </p:nvSpPr>
          <p:spPr>
            <a:xfrm>
              <a:off x="5827050" y="661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34" name="Google Shape;1534;p30"/>
            <p:cNvSpPr/>
            <p:nvPr/>
          </p:nvSpPr>
          <p:spPr>
            <a:xfrm>
              <a:off x="5865794" y="1052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35" name="Google Shape;1535;p30"/>
            <p:cNvSpPr/>
            <p:nvPr/>
          </p:nvSpPr>
          <p:spPr>
            <a:xfrm>
              <a:off x="5863552" y="1026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36" name="Google Shape;1536;p30"/>
            <p:cNvSpPr/>
            <p:nvPr/>
          </p:nvSpPr>
          <p:spPr>
            <a:xfrm>
              <a:off x="5905382" y="1447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37" name="Google Shape;1537;p30"/>
            <p:cNvSpPr/>
            <p:nvPr/>
          </p:nvSpPr>
          <p:spPr>
            <a:xfrm>
              <a:off x="5903140" y="1425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nvGrpSpPr>
            <p:cNvPr id="1538" name="Google Shape;1538;p30"/>
            <p:cNvGrpSpPr/>
            <p:nvPr/>
          </p:nvGrpSpPr>
          <p:grpSpPr>
            <a:xfrm>
              <a:off x="8490050" y="170875"/>
              <a:ext cx="175013" cy="27000"/>
              <a:chOff x="5662375" y="212375"/>
              <a:chExt cx="175013" cy="27000"/>
            </a:xfrm>
          </p:grpSpPr>
          <p:sp>
            <p:nvSpPr>
              <p:cNvPr id="1539" name="Google Shape;1539;p30"/>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40" name="Google Shape;1540;p30"/>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41" name="Google Shape;1541;p30"/>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1542" name="Google Shape;1542;p30"/>
            <p:cNvGrpSpPr/>
            <p:nvPr/>
          </p:nvGrpSpPr>
          <p:grpSpPr>
            <a:xfrm>
              <a:off x="8678350" y="1658000"/>
              <a:ext cx="175013" cy="27000"/>
              <a:chOff x="5662375" y="212375"/>
              <a:chExt cx="175013" cy="27000"/>
            </a:xfrm>
          </p:grpSpPr>
          <p:sp>
            <p:nvSpPr>
              <p:cNvPr id="1543" name="Google Shape;1543;p30"/>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44" name="Google Shape;1544;p30"/>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1545" name="Google Shape;1545;p30"/>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spTree>
    <p:extLst>
      <p:ext uri="{BB962C8B-B14F-4D97-AF65-F5344CB8AC3E}">
        <p14:creationId xmlns:p14="http://schemas.microsoft.com/office/powerpoint/2010/main" val="2700636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2A09B61C-73DE-4523-9940-77C1EF0A53CE}" type="datetime1">
              <a:rPr lang="th-TH" smtClean="0"/>
              <a:t>20/10/64</a:t>
            </a:fld>
            <a:endParaRPr lang="th-TH"/>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th-TH"/>
          </a:p>
        </p:txBody>
      </p:sp>
      <p:sp>
        <p:nvSpPr>
          <p:cNvPr id="9" name="Slide Number Placeholder 8"/>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350095893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7" name="Picture 6" descr="002.jpg"/>
          <p:cNvPicPr>
            <a:picLocks noChangeAspect="1"/>
          </p:cNvPicPr>
          <p:nvPr userDrawn="1"/>
        </p:nvPicPr>
        <p:blipFill>
          <a:blip r:embed="rId2" cstate="print"/>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p:cNvSpPr>
            <a:spLocks noGrp="1"/>
          </p:cNvSpPr>
          <p:nvPr>
            <p:ph type="dt" sz="half" idx="10"/>
          </p:nvPr>
        </p:nvSpPr>
        <p:spPr/>
        <p:txBody>
          <a:bodyPr/>
          <a:lstStyle/>
          <a:p>
            <a:fld id="{4E125E97-0953-4CB3-A01E-42B789EE6D77}" type="datetimeFigureOut">
              <a:rPr lang="th-TH" smtClean="0"/>
              <a:t>20/10/64</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825705F7-7DF2-4458-9BBE-20AA800206D0}" type="slidenum">
              <a:rPr lang="th-TH" smtClean="0"/>
              <a:t>‹#›</a:t>
            </a:fld>
            <a:endParaRPr lang="th-TH"/>
          </a:p>
        </p:txBody>
      </p:sp>
    </p:spTree>
    <p:extLst>
      <p:ext uri="{BB962C8B-B14F-4D97-AF65-F5344CB8AC3E}">
        <p14:creationId xmlns:p14="http://schemas.microsoft.com/office/powerpoint/2010/main" val="120774794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66"/>
        <p:cNvGrpSpPr/>
        <p:nvPr/>
      </p:nvGrpSpPr>
      <p:grpSpPr>
        <a:xfrm>
          <a:off x="0" y="0"/>
          <a:ext cx="0" cy="0"/>
          <a:chOff x="0" y="0"/>
          <a:chExt cx="0" cy="0"/>
        </a:xfrm>
      </p:grpSpPr>
      <p:grpSp>
        <p:nvGrpSpPr>
          <p:cNvPr id="367" name="Google Shape;367;p8"/>
          <p:cNvGrpSpPr/>
          <p:nvPr/>
        </p:nvGrpSpPr>
        <p:grpSpPr>
          <a:xfrm>
            <a:off x="1799502" y="797889"/>
            <a:ext cx="8604973" cy="4841515"/>
            <a:chOff x="365750" y="1285025"/>
            <a:chExt cx="6934275" cy="3315500"/>
          </a:xfrm>
        </p:grpSpPr>
        <p:sp>
          <p:nvSpPr>
            <p:cNvPr id="368" name="Google Shape;368;p8"/>
            <p:cNvSpPr/>
            <p:nvPr/>
          </p:nvSpPr>
          <p:spPr>
            <a:xfrm>
              <a:off x="365750" y="1285025"/>
              <a:ext cx="6934275" cy="3315500"/>
            </a:xfrm>
            <a:custGeom>
              <a:avLst/>
              <a:gdLst/>
              <a:ahLst/>
              <a:cxnLst/>
              <a:rect l="l" t="t" r="r" b="b"/>
              <a:pathLst>
                <a:path w="277371" h="132620" extrusionOk="0">
                  <a:moveTo>
                    <a:pt x="139292" y="1"/>
                  </a:moveTo>
                  <a:cubicBezTo>
                    <a:pt x="131931" y="1"/>
                    <a:pt x="124510" y="530"/>
                    <a:pt x="116820" y="2020"/>
                  </a:cubicBezTo>
                  <a:cubicBezTo>
                    <a:pt x="97286" y="5794"/>
                    <a:pt x="78528" y="13563"/>
                    <a:pt x="62212" y="24940"/>
                  </a:cubicBezTo>
                  <a:cubicBezTo>
                    <a:pt x="40180" y="40312"/>
                    <a:pt x="16039" y="63953"/>
                    <a:pt x="5883" y="89204"/>
                  </a:cubicBezTo>
                  <a:cubicBezTo>
                    <a:pt x="2054" y="98638"/>
                    <a:pt x="1" y="109904"/>
                    <a:pt x="5162" y="118672"/>
                  </a:cubicBezTo>
                  <a:cubicBezTo>
                    <a:pt x="10878" y="128329"/>
                    <a:pt x="23309" y="131547"/>
                    <a:pt x="34519" y="132324"/>
                  </a:cubicBezTo>
                  <a:cubicBezTo>
                    <a:pt x="37485" y="132528"/>
                    <a:pt x="40447" y="132620"/>
                    <a:pt x="43408" y="132620"/>
                  </a:cubicBezTo>
                  <a:cubicBezTo>
                    <a:pt x="64717" y="132620"/>
                    <a:pt x="85919" y="127832"/>
                    <a:pt x="107164" y="125054"/>
                  </a:cubicBezTo>
                  <a:cubicBezTo>
                    <a:pt x="121795" y="123154"/>
                    <a:pt x="136548" y="122208"/>
                    <a:pt x="151300" y="122208"/>
                  </a:cubicBezTo>
                  <a:cubicBezTo>
                    <a:pt x="172303" y="122208"/>
                    <a:pt x="193303" y="124126"/>
                    <a:pt x="213939" y="127940"/>
                  </a:cubicBezTo>
                  <a:cubicBezTo>
                    <a:pt x="222522" y="129553"/>
                    <a:pt x="231673" y="131360"/>
                    <a:pt x="240407" y="131360"/>
                  </a:cubicBezTo>
                  <a:cubicBezTo>
                    <a:pt x="248501" y="131360"/>
                    <a:pt x="256237" y="129808"/>
                    <a:pt x="262831" y="125110"/>
                  </a:cubicBezTo>
                  <a:cubicBezTo>
                    <a:pt x="276372" y="115454"/>
                    <a:pt x="277371" y="99138"/>
                    <a:pt x="274429" y="84431"/>
                  </a:cubicBezTo>
                  <a:cubicBezTo>
                    <a:pt x="271488" y="69670"/>
                    <a:pt x="264329" y="59902"/>
                    <a:pt x="257059" y="47305"/>
                  </a:cubicBezTo>
                  <a:cubicBezTo>
                    <a:pt x="252786" y="39868"/>
                    <a:pt x="247736" y="33098"/>
                    <a:pt x="241798" y="27215"/>
                  </a:cubicBezTo>
                  <a:cubicBezTo>
                    <a:pt x="234972" y="20500"/>
                    <a:pt x="226925" y="14951"/>
                    <a:pt x="217768" y="11177"/>
                  </a:cubicBezTo>
                  <a:cubicBezTo>
                    <a:pt x="203783" y="5350"/>
                    <a:pt x="188521" y="3407"/>
                    <a:pt x="173482" y="2186"/>
                  </a:cubicBezTo>
                  <a:cubicBezTo>
                    <a:pt x="161726" y="1246"/>
                    <a:pt x="150579" y="1"/>
                    <a:pt x="1392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69" name="Google Shape;369;p8"/>
            <p:cNvSpPr/>
            <p:nvPr/>
          </p:nvSpPr>
          <p:spPr>
            <a:xfrm>
              <a:off x="417100" y="1285575"/>
              <a:ext cx="6842700" cy="3314500"/>
            </a:xfrm>
            <a:custGeom>
              <a:avLst/>
              <a:gdLst/>
              <a:ahLst/>
              <a:cxnLst/>
              <a:rect l="l" t="t" r="r" b="b"/>
              <a:pathLst>
                <a:path w="273708" h="132580" extrusionOk="0">
                  <a:moveTo>
                    <a:pt x="137298" y="0"/>
                  </a:moveTo>
                  <a:cubicBezTo>
                    <a:pt x="129917" y="0"/>
                    <a:pt x="122480" y="500"/>
                    <a:pt x="114766" y="1998"/>
                  </a:cubicBezTo>
                  <a:cubicBezTo>
                    <a:pt x="95232" y="5772"/>
                    <a:pt x="76474" y="13541"/>
                    <a:pt x="60158" y="24918"/>
                  </a:cubicBezTo>
                  <a:cubicBezTo>
                    <a:pt x="38126" y="40290"/>
                    <a:pt x="13985" y="63931"/>
                    <a:pt x="3829" y="89182"/>
                  </a:cubicBezTo>
                  <a:cubicBezTo>
                    <a:pt x="1609" y="94621"/>
                    <a:pt x="0" y="100614"/>
                    <a:pt x="56" y="106386"/>
                  </a:cubicBezTo>
                  <a:cubicBezTo>
                    <a:pt x="56" y="110715"/>
                    <a:pt x="943" y="114877"/>
                    <a:pt x="3108" y="118650"/>
                  </a:cubicBezTo>
                  <a:cubicBezTo>
                    <a:pt x="8824" y="128307"/>
                    <a:pt x="21255" y="131525"/>
                    <a:pt x="32465" y="132302"/>
                  </a:cubicBezTo>
                  <a:cubicBezTo>
                    <a:pt x="35407" y="132469"/>
                    <a:pt x="38403" y="132580"/>
                    <a:pt x="41345" y="132580"/>
                  </a:cubicBezTo>
                  <a:cubicBezTo>
                    <a:pt x="62655" y="132580"/>
                    <a:pt x="83855" y="127807"/>
                    <a:pt x="105110" y="125032"/>
                  </a:cubicBezTo>
                  <a:cubicBezTo>
                    <a:pt x="119761" y="123146"/>
                    <a:pt x="134523" y="122202"/>
                    <a:pt x="149340" y="122202"/>
                  </a:cubicBezTo>
                  <a:cubicBezTo>
                    <a:pt x="170318" y="122202"/>
                    <a:pt x="191240" y="124089"/>
                    <a:pt x="211885" y="127918"/>
                  </a:cubicBezTo>
                  <a:cubicBezTo>
                    <a:pt x="220486" y="129528"/>
                    <a:pt x="229643" y="131359"/>
                    <a:pt x="238412" y="131359"/>
                  </a:cubicBezTo>
                  <a:cubicBezTo>
                    <a:pt x="246459" y="131359"/>
                    <a:pt x="254173" y="129805"/>
                    <a:pt x="260777" y="125088"/>
                  </a:cubicBezTo>
                  <a:cubicBezTo>
                    <a:pt x="270433" y="118206"/>
                    <a:pt x="273707" y="107884"/>
                    <a:pt x="273707" y="97229"/>
                  </a:cubicBezTo>
                  <a:cubicBezTo>
                    <a:pt x="273707" y="92956"/>
                    <a:pt x="273208" y="88627"/>
                    <a:pt x="272375" y="84409"/>
                  </a:cubicBezTo>
                  <a:cubicBezTo>
                    <a:pt x="269434" y="69648"/>
                    <a:pt x="262275" y="59880"/>
                    <a:pt x="255005" y="47283"/>
                  </a:cubicBezTo>
                  <a:cubicBezTo>
                    <a:pt x="250732" y="39846"/>
                    <a:pt x="245682" y="33076"/>
                    <a:pt x="239744" y="27193"/>
                  </a:cubicBezTo>
                  <a:cubicBezTo>
                    <a:pt x="232918" y="20478"/>
                    <a:pt x="224871" y="14929"/>
                    <a:pt x="215714" y="11155"/>
                  </a:cubicBezTo>
                  <a:cubicBezTo>
                    <a:pt x="201729" y="5328"/>
                    <a:pt x="186467" y="3385"/>
                    <a:pt x="171428" y="2164"/>
                  </a:cubicBezTo>
                  <a:cubicBezTo>
                    <a:pt x="159663" y="1221"/>
                    <a:pt x="148563" y="0"/>
                    <a:pt x="13729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sp>
        <p:nvSpPr>
          <p:cNvPr id="370" name="Google Shape;370;p8"/>
          <p:cNvSpPr txBox="1">
            <a:spLocks noGrp="1"/>
          </p:cNvSpPr>
          <p:nvPr>
            <p:ph type="title"/>
          </p:nvPr>
        </p:nvSpPr>
        <p:spPr>
          <a:xfrm>
            <a:off x="3499104" y="2161004"/>
            <a:ext cx="5206000" cy="25360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9733"/>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a:p>
        </p:txBody>
      </p:sp>
      <p:grpSp>
        <p:nvGrpSpPr>
          <p:cNvPr id="371" name="Google Shape;371;p8"/>
          <p:cNvGrpSpPr/>
          <p:nvPr/>
        </p:nvGrpSpPr>
        <p:grpSpPr>
          <a:xfrm>
            <a:off x="-9156" y="-8833"/>
            <a:ext cx="12203123" cy="6802733"/>
            <a:chOff x="-6867" y="-6625"/>
            <a:chExt cx="9152342" cy="5102050"/>
          </a:xfrm>
        </p:grpSpPr>
        <p:cxnSp>
          <p:nvCxnSpPr>
            <p:cNvPr id="372" name="Google Shape;372;p8"/>
            <p:cNvCxnSpPr/>
            <p:nvPr/>
          </p:nvCxnSpPr>
          <p:spPr>
            <a:xfrm>
              <a:off x="2904283" y="4513075"/>
              <a:ext cx="1133100" cy="306300"/>
            </a:xfrm>
            <a:prstGeom prst="straightConnector1">
              <a:avLst/>
            </a:prstGeom>
            <a:noFill/>
            <a:ln w="9525" cap="flat" cmpd="sng">
              <a:solidFill>
                <a:schemeClr val="dk1"/>
              </a:solidFill>
              <a:prstDash val="solid"/>
              <a:round/>
              <a:headEnd type="none" w="med" len="med"/>
              <a:tailEnd type="none" w="med" len="med"/>
            </a:ln>
          </p:spPr>
        </p:cxnSp>
        <p:cxnSp>
          <p:nvCxnSpPr>
            <p:cNvPr id="373" name="Google Shape;373;p8"/>
            <p:cNvCxnSpPr/>
            <p:nvPr/>
          </p:nvCxnSpPr>
          <p:spPr>
            <a:xfrm rot="10800000" flipH="1">
              <a:off x="1562083" y="4492325"/>
              <a:ext cx="1342200" cy="315300"/>
            </a:xfrm>
            <a:prstGeom prst="straightConnector1">
              <a:avLst/>
            </a:prstGeom>
            <a:noFill/>
            <a:ln w="9525" cap="flat" cmpd="sng">
              <a:solidFill>
                <a:schemeClr val="dk1"/>
              </a:solidFill>
              <a:prstDash val="solid"/>
              <a:round/>
              <a:headEnd type="none" w="med" len="med"/>
              <a:tailEnd type="none" w="med" len="med"/>
            </a:ln>
          </p:spPr>
        </p:cxnSp>
        <p:cxnSp>
          <p:nvCxnSpPr>
            <p:cNvPr id="374" name="Google Shape;374;p8"/>
            <p:cNvCxnSpPr/>
            <p:nvPr/>
          </p:nvCxnSpPr>
          <p:spPr>
            <a:xfrm>
              <a:off x="259558" y="4408000"/>
              <a:ext cx="1332000" cy="392100"/>
            </a:xfrm>
            <a:prstGeom prst="straightConnector1">
              <a:avLst/>
            </a:prstGeom>
            <a:noFill/>
            <a:ln w="9525" cap="flat" cmpd="sng">
              <a:solidFill>
                <a:schemeClr val="dk1"/>
              </a:solidFill>
              <a:prstDash val="solid"/>
              <a:round/>
              <a:headEnd type="none" w="med" len="med"/>
              <a:tailEnd type="none" w="med" len="med"/>
            </a:ln>
          </p:spPr>
        </p:cxnSp>
        <p:cxnSp>
          <p:nvCxnSpPr>
            <p:cNvPr id="375" name="Google Shape;375;p8"/>
            <p:cNvCxnSpPr/>
            <p:nvPr/>
          </p:nvCxnSpPr>
          <p:spPr>
            <a:xfrm>
              <a:off x="-6867" y="3993550"/>
              <a:ext cx="273900" cy="407100"/>
            </a:xfrm>
            <a:prstGeom prst="straightConnector1">
              <a:avLst/>
            </a:prstGeom>
            <a:noFill/>
            <a:ln w="9525" cap="flat" cmpd="sng">
              <a:solidFill>
                <a:schemeClr val="dk1"/>
              </a:solidFill>
              <a:prstDash val="solid"/>
              <a:round/>
              <a:headEnd type="none" w="med" len="med"/>
              <a:tailEnd type="none" w="med" len="med"/>
            </a:ln>
          </p:spPr>
        </p:cxnSp>
        <p:grpSp>
          <p:nvGrpSpPr>
            <p:cNvPr id="376" name="Google Shape;376;p8"/>
            <p:cNvGrpSpPr/>
            <p:nvPr/>
          </p:nvGrpSpPr>
          <p:grpSpPr>
            <a:xfrm flipH="1">
              <a:off x="1278333" y="4513075"/>
              <a:ext cx="581800" cy="582350"/>
              <a:chOff x="8064275" y="887850"/>
              <a:chExt cx="581800" cy="582350"/>
            </a:xfrm>
          </p:grpSpPr>
          <p:sp>
            <p:nvSpPr>
              <p:cNvPr id="377" name="Google Shape;377;p8"/>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78" name="Google Shape;378;p8"/>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79" name="Google Shape;379;p8"/>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80" name="Google Shape;380;p8"/>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81" name="Google Shape;381;p8"/>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82" name="Google Shape;382;p8"/>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383" name="Google Shape;383;p8"/>
            <p:cNvGrpSpPr/>
            <p:nvPr/>
          </p:nvGrpSpPr>
          <p:grpSpPr>
            <a:xfrm flipH="1">
              <a:off x="2747608" y="4340463"/>
              <a:ext cx="292025" cy="292575"/>
              <a:chOff x="7353050" y="316275"/>
              <a:chExt cx="292025" cy="292575"/>
            </a:xfrm>
          </p:grpSpPr>
          <p:sp>
            <p:nvSpPr>
              <p:cNvPr id="384" name="Google Shape;384;p8"/>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85" name="Google Shape;385;p8"/>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86" name="Google Shape;386;p8"/>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87" name="Google Shape;387;p8"/>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388" name="Google Shape;388;p8"/>
            <p:cNvGrpSpPr/>
            <p:nvPr/>
          </p:nvGrpSpPr>
          <p:grpSpPr>
            <a:xfrm flipH="1">
              <a:off x="171308" y="4315025"/>
              <a:ext cx="175000" cy="175000"/>
              <a:chOff x="8792300" y="321275"/>
              <a:chExt cx="175000" cy="175000"/>
            </a:xfrm>
          </p:grpSpPr>
          <p:sp>
            <p:nvSpPr>
              <p:cNvPr id="389" name="Google Shape;389;p8"/>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90" name="Google Shape;390;p8"/>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91" name="Google Shape;391;p8"/>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92" name="Google Shape;392;p8"/>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393" name="Google Shape;393;p8"/>
            <p:cNvGrpSpPr/>
            <p:nvPr/>
          </p:nvGrpSpPr>
          <p:grpSpPr>
            <a:xfrm>
              <a:off x="3873197" y="4657550"/>
              <a:ext cx="293111" cy="293388"/>
              <a:chOff x="3164039" y="430875"/>
              <a:chExt cx="293111" cy="293388"/>
            </a:xfrm>
          </p:grpSpPr>
          <p:sp>
            <p:nvSpPr>
              <p:cNvPr id="394" name="Google Shape;394;p8"/>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95" name="Google Shape;395;p8"/>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96" name="Google Shape;396;p8"/>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97" name="Google Shape;397;p8"/>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98" name="Google Shape;398;p8"/>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399" name="Google Shape;399;p8"/>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400" name="Google Shape;400;p8"/>
            <p:cNvGrpSpPr/>
            <p:nvPr/>
          </p:nvGrpSpPr>
          <p:grpSpPr>
            <a:xfrm flipH="1">
              <a:off x="242270" y="4142425"/>
              <a:ext cx="175013" cy="27000"/>
              <a:chOff x="5662375" y="212375"/>
              <a:chExt cx="175013" cy="27000"/>
            </a:xfrm>
          </p:grpSpPr>
          <p:sp>
            <p:nvSpPr>
              <p:cNvPr id="401" name="Google Shape;401;p8"/>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02" name="Google Shape;402;p8"/>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03" name="Google Shape;403;p8"/>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cxnSp>
          <p:nvCxnSpPr>
            <p:cNvPr id="404" name="Google Shape;404;p8"/>
            <p:cNvCxnSpPr/>
            <p:nvPr/>
          </p:nvCxnSpPr>
          <p:spPr>
            <a:xfrm rot="10800000">
              <a:off x="5995050" y="226600"/>
              <a:ext cx="1504500" cy="224700"/>
            </a:xfrm>
            <a:prstGeom prst="straightConnector1">
              <a:avLst/>
            </a:prstGeom>
            <a:noFill/>
            <a:ln w="9525" cap="flat" cmpd="sng">
              <a:solidFill>
                <a:schemeClr val="dk1"/>
              </a:solidFill>
              <a:prstDash val="solid"/>
              <a:round/>
              <a:headEnd type="none" w="med" len="med"/>
              <a:tailEnd type="none" w="med" len="med"/>
            </a:ln>
          </p:spPr>
        </p:cxnSp>
        <p:cxnSp>
          <p:nvCxnSpPr>
            <p:cNvPr id="405" name="Google Shape;405;p8"/>
            <p:cNvCxnSpPr/>
            <p:nvPr/>
          </p:nvCxnSpPr>
          <p:spPr>
            <a:xfrm rot="10800000">
              <a:off x="7512925" y="457850"/>
              <a:ext cx="829500" cy="743400"/>
            </a:xfrm>
            <a:prstGeom prst="straightConnector1">
              <a:avLst/>
            </a:prstGeom>
            <a:noFill/>
            <a:ln w="9525" cap="flat" cmpd="sng">
              <a:solidFill>
                <a:schemeClr val="dk1"/>
              </a:solidFill>
              <a:prstDash val="solid"/>
              <a:round/>
              <a:headEnd type="none" w="med" len="med"/>
              <a:tailEnd type="none" w="med" len="med"/>
            </a:ln>
          </p:spPr>
        </p:cxnSp>
        <p:cxnSp>
          <p:nvCxnSpPr>
            <p:cNvPr id="406" name="Google Shape;406;p8"/>
            <p:cNvCxnSpPr/>
            <p:nvPr/>
          </p:nvCxnSpPr>
          <p:spPr>
            <a:xfrm flipH="1">
              <a:off x="8348975" y="-6625"/>
              <a:ext cx="796500" cy="1188000"/>
            </a:xfrm>
            <a:prstGeom prst="straightConnector1">
              <a:avLst/>
            </a:prstGeom>
            <a:noFill/>
            <a:ln w="9525" cap="flat" cmpd="sng">
              <a:solidFill>
                <a:schemeClr val="dk1"/>
              </a:solidFill>
              <a:prstDash val="solid"/>
              <a:round/>
              <a:headEnd type="none" w="med" len="med"/>
              <a:tailEnd type="none" w="med" len="med"/>
            </a:ln>
          </p:spPr>
        </p:cxnSp>
        <p:grpSp>
          <p:nvGrpSpPr>
            <p:cNvPr id="407" name="Google Shape;407;p8"/>
            <p:cNvGrpSpPr/>
            <p:nvPr/>
          </p:nvGrpSpPr>
          <p:grpSpPr>
            <a:xfrm>
              <a:off x="8064275" y="1040250"/>
              <a:ext cx="581800" cy="582350"/>
              <a:chOff x="8064275" y="887850"/>
              <a:chExt cx="581800" cy="582350"/>
            </a:xfrm>
          </p:grpSpPr>
          <p:sp>
            <p:nvSpPr>
              <p:cNvPr id="408" name="Google Shape;408;p8"/>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09" name="Google Shape;409;p8"/>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10" name="Google Shape;410;p8"/>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11" name="Google Shape;411;p8"/>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12" name="Google Shape;412;p8"/>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13" name="Google Shape;413;p8"/>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414" name="Google Shape;414;p8"/>
            <p:cNvGrpSpPr/>
            <p:nvPr/>
          </p:nvGrpSpPr>
          <p:grpSpPr>
            <a:xfrm>
              <a:off x="7353050" y="316275"/>
              <a:ext cx="292025" cy="292575"/>
              <a:chOff x="7353050" y="316275"/>
              <a:chExt cx="292025" cy="292575"/>
            </a:xfrm>
          </p:grpSpPr>
          <p:sp>
            <p:nvSpPr>
              <p:cNvPr id="415" name="Google Shape;415;p8"/>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16" name="Google Shape;416;p8"/>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17" name="Google Shape;417;p8"/>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18" name="Google Shape;418;p8"/>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419" name="Google Shape;419;p8"/>
            <p:cNvGrpSpPr/>
            <p:nvPr/>
          </p:nvGrpSpPr>
          <p:grpSpPr>
            <a:xfrm>
              <a:off x="8792300" y="321275"/>
              <a:ext cx="175000" cy="175000"/>
              <a:chOff x="8792300" y="321275"/>
              <a:chExt cx="175000" cy="175000"/>
            </a:xfrm>
          </p:grpSpPr>
          <p:sp>
            <p:nvSpPr>
              <p:cNvPr id="420" name="Google Shape;420;p8"/>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21" name="Google Shape;421;p8"/>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22" name="Google Shape;422;p8"/>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23" name="Google Shape;423;p8"/>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sp>
          <p:nvSpPr>
            <p:cNvPr id="424" name="Google Shape;424;p8"/>
            <p:cNvSpPr/>
            <p:nvPr/>
          </p:nvSpPr>
          <p:spPr>
            <a:xfrm>
              <a:off x="5829305" y="687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25" name="Google Shape;425;p8"/>
            <p:cNvSpPr/>
            <p:nvPr/>
          </p:nvSpPr>
          <p:spPr>
            <a:xfrm>
              <a:off x="5827050" y="661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26" name="Google Shape;426;p8"/>
            <p:cNvSpPr/>
            <p:nvPr/>
          </p:nvSpPr>
          <p:spPr>
            <a:xfrm>
              <a:off x="5865794" y="1052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27" name="Google Shape;427;p8"/>
            <p:cNvSpPr/>
            <p:nvPr/>
          </p:nvSpPr>
          <p:spPr>
            <a:xfrm>
              <a:off x="5863552" y="1026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28" name="Google Shape;428;p8"/>
            <p:cNvSpPr/>
            <p:nvPr/>
          </p:nvSpPr>
          <p:spPr>
            <a:xfrm>
              <a:off x="5905382" y="1447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29" name="Google Shape;429;p8"/>
            <p:cNvSpPr/>
            <p:nvPr/>
          </p:nvSpPr>
          <p:spPr>
            <a:xfrm>
              <a:off x="5903140" y="1425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nvGrpSpPr>
            <p:cNvPr id="430" name="Google Shape;430;p8"/>
            <p:cNvGrpSpPr/>
            <p:nvPr/>
          </p:nvGrpSpPr>
          <p:grpSpPr>
            <a:xfrm>
              <a:off x="8490050" y="170875"/>
              <a:ext cx="175013" cy="27000"/>
              <a:chOff x="5662375" y="212375"/>
              <a:chExt cx="175013" cy="27000"/>
            </a:xfrm>
          </p:grpSpPr>
          <p:sp>
            <p:nvSpPr>
              <p:cNvPr id="431" name="Google Shape;431;p8"/>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32" name="Google Shape;432;p8"/>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33" name="Google Shape;433;p8"/>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nvGrpSpPr>
            <p:cNvPr id="434" name="Google Shape;434;p8"/>
            <p:cNvGrpSpPr/>
            <p:nvPr/>
          </p:nvGrpSpPr>
          <p:grpSpPr>
            <a:xfrm>
              <a:off x="8678350" y="1658000"/>
              <a:ext cx="175013" cy="27000"/>
              <a:chOff x="5662375" y="212375"/>
              <a:chExt cx="175013" cy="27000"/>
            </a:xfrm>
          </p:grpSpPr>
          <p:sp>
            <p:nvSpPr>
              <p:cNvPr id="435" name="Google Shape;435;p8"/>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36" name="Google Shape;436;p8"/>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sp>
            <p:nvSpPr>
              <p:cNvPr id="437" name="Google Shape;437;p8"/>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733"/>
              </a:p>
            </p:txBody>
          </p:sp>
        </p:grpSp>
      </p:grpSp>
    </p:spTree>
    <p:extLst>
      <p:ext uri="{BB962C8B-B14F-4D97-AF65-F5344CB8AC3E}">
        <p14:creationId xmlns:p14="http://schemas.microsoft.com/office/powerpoint/2010/main" val="396316570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1435100" y="2484800"/>
            <a:ext cx="6616800" cy="1888400"/>
          </a:xfrm>
          <a:prstGeom prst="rect">
            <a:avLst/>
          </a:prstGeom>
        </p:spPr>
        <p:txBody>
          <a:bodyPr spcFirstLastPara="1" wrap="square" lIns="0" tIns="0" rIns="0" bIns="0" anchor="ctr" anchorCtr="0">
            <a:noAutofit/>
          </a:bodyPr>
          <a:lstStyle>
            <a:lvl1pPr lvl="0" rtl="0">
              <a:lnSpc>
                <a:spcPct val="90000"/>
              </a:lnSpc>
              <a:spcBef>
                <a:spcPts val="0"/>
              </a:spcBef>
              <a:spcAft>
                <a:spcPts val="0"/>
              </a:spcAft>
              <a:buSzPts val="4800"/>
              <a:buNone/>
              <a:defRPr/>
            </a:lvl1pPr>
            <a:lvl2pPr lvl="1" rtl="0">
              <a:lnSpc>
                <a:spcPct val="90000"/>
              </a:lnSpc>
              <a:spcBef>
                <a:spcPts val="0"/>
              </a:spcBef>
              <a:spcAft>
                <a:spcPts val="0"/>
              </a:spcAft>
              <a:buSzPts val="4800"/>
              <a:buNone/>
              <a:defRPr/>
            </a:lvl2pPr>
            <a:lvl3pPr lvl="2" rtl="0">
              <a:lnSpc>
                <a:spcPct val="90000"/>
              </a:lnSpc>
              <a:spcBef>
                <a:spcPts val="0"/>
              </a:spcBef>
              <a:spcAft>
                <a:spcPts val="0"/>
              </a:spcAft>
              <a:buSzPts val="4800"/>
              <a:buNone/>
              <a:defRPr/>
            </a:lvl3pPr>
            <a:lvl4pPr lvl="3" rtl="0">
              <a:lnSpc>
                <a:spcPct val="90000"/>
              </a:lnSpc>
              <a:spcBef>
                <a:spcPts val="0"/>
              </a:spcBef>
              <a:spcAft>
                <a:spcPts val="0"/>
              </a:spcAft>
              <a:buSzPts val="4800"/>
              <a:buNone/>
              <a:defRPr/>
            </a:lvl4pPr>
            <a:lvl5pPr lvl="4" rtl="0">
              <a:lnSpc>
                <a:spcPct val="90000"/>
              </a:lnSpc>
              <a:spcBef>
                <a:spcPts val="0"/>
              </a:spcBef>
              <a:spcAft>
                <a:spcPts val="0"/>
              </a:spcAft>
              <a:buSzPts val="4800"/>
              <a:buNone/>
              <a:defRPr/>
            </a:lvl5pPr>
            <a:lvl6pPr lvl="5" rtl="0">
              <a:lnSpc>
                <a:spcPct val="90000"/>
              </a:lnSpc>
              <a:spcBef>
                <a:spcPts val="0"/>
              </a:spcBef>
              <a:spcAft>
                <a:spcPts val="0"/>
              </a:spcAft>
              <a:buSzPts val="4800"/>
              <a:buNone/>
              <a:defRPr/>
            </a:lvl6pPr>
            <a:lvl7pPr lvl="6" rtl="0">
              <a:lnSpc>
                <a:spcPct val="90000"/>
              </a:lnSpc>
              <a:spcBef>
                <a:spcPts val="0"/>
              </a:spcBef>
              <a:spcAft>
                <a:spcPts val="0"/>
              </a:spcAft>
              <a:buSzPts val="4800"/>
              <a:buNone/>
              <a:defRPr/>
            </a:lvl7pPr>
            <a:lvl8pPr lvl="7" rtl="0">
              <a:lnSpc>
                <a:spcPct val="90000"/>
              </a:lnSpc>
              <a:spcBef>
                <a:spcPts val="0"/>
              </a:spcBef>
              <a:spcAft>
                <a:spcPts val="0"/>
              </a:spcAft>
              <a:buSzPts val="4800"/>
              <a:buNone/>
              <a:defRPr/>
            </a:lvl8pPr>
            <a:lvl9pPr lvl="8" rtl="0">
              <a:lnSpc>
                <a:spcPct val="90000"/>
              </a:lnSpc>
              <a:spcBef>
                <a:spcPts val="0"/>
              </a:spcBef>
              <a:spcAft>
                <a:spcPts val="0"/>
              </a:spcAft>
              <a:buSzPts val="4800"/>
              <a:buNone/>
              <a:defRPr/>
            </a:lvl9pPr>
          </a:lstStyle>
          <a:p>
            <a:endParaRPr/>
          </a:p>
        </p:txBody>
      </p:sp>
      <p:sp>
        <p:nvSpPr>
          <p:cNvPr id="56" name="Google Shape;56;p14"/>
          <p:cNvSpPr/>
          <p:nvPr/>
        </p:nvSpPr>
        <p:spPr>
          <a:xfrm rot="5400000">
            <a:off x="-404500" y="2889207"/>
            <a:ext cx="1888400" cy="1079600"/>
          </a:xfrm>
          <a:prstGeom prst="triangle">
            <a:avLst>
              <a:gd name="adj" fmla="val 50000"/>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Tree>
    <p:extLst>
      <p:ext uri="{BB962C8B-B14F-4D97-AF65-F5344CB8AC3E}">
        <p14:creationId xmlns:p14="http://schemas.microsoft.com/office/powerpoint/2010/main" val="397490455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57"/>
        <p:cNvGrpSpPr/>
        <p:nvPr/>
      </p:nvGrpSpPr>
      <p:grpSpPr>
        <a:xfrm>
          <a:off x="0" y="0"/>
          <a:ext cx="0" cy="0"/>
          <a:chOff x="0" y="0"/>
          <a:chExt cx="0" cy="0"/>
        </a:xfrm>
      </p:grpSpPr>
      <p:sp>
        <p:nvSpPr>
          <p:cNvPr id="58" name="Google Shape;58;p15"/>
          <p:cNvSpPr txBox="1">
            <a:spLocks noGrp="1"/>
          </p:cNvSpPr>
          <p:nvPr>
            <p:ph type="ctrTitle"/>
          </p:nvPr>
        </p:nvSpPr>
        <p:spPr>
          <a:xfrm>
            <a:off x="1447800" y="2708033"/>
            <a:ext cx="6235600" cy="1546400"/>
          </a:xfrm>
          <a:prstGeom prst="rect">
            <a:avLst/>
          </a:prstGeom>
        </p:spPr>
        <p:txBody>
          <a:bodyPr spcFirstLastPara="1" wrap="square" lIns="0" tIns="0" rIns="0" bIns="0" anchor="b" anchorCtr="0">
            <a:noAutofit/>
          </a:bodyPr>
          <a:lstStyle>
            <a:lvl1pPr lvl="0" rtl="0">
              <a:spcBef>
                <a:spcPts val="0"/>
              </a:spcBef>
              <a:spcAft>
                <a:spcPts val="0"/>
              </a:spcAft>
              <a:buSzPts val="4800"/>
              <a:buNone/>
              <a:defRPr sz="6400"/>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a:endParaRPr/>
          </a:p>
        </p:txBody>
      </p:sp>
      <p:sp>
        <p:nvSpPr>
          <p:cNvPr id="59" name="Google Shape;59;p15"/>
          <p:cNvSpPr txBox="1">
            <a:spLocks noGrp="1"/>
          </p:cNvSpPr>
          <p:nvPr>
            <p:ph type="subTitle" idx="1"/>
          </p:nvPr>
        </p:nvSpPr>
        <p:spPr>
          <a:xfrm>
            <a:off x="1447800" y="4383635"/>
            <a:ext cx="6235600" cy="511600"/>
          </a:xfrm>
          <a:prstGeom prst="rect">
            <a:avLst/>
          </a:prstGeom>
        </p:spPr>
        <p:txBody>
          <a:bodyPr spcFirstLastPara="1" wrap="square" lIns="0" tIns="0" rIns="0" bIns="0" anchor="t" anchorCtr="0">
            <a:noAutofit/>
          </a:bodyPr>
          <a:lstStyle>
            <a:lvl1pPr lvl="0" rtl="0">
              <a:spcBef>
                <a:spcPts val="0"/>
              </a:spcBef>
              <a:spcAft>
                <a:spcPts val="0"/>
              </a:spcAft>
              <a:buClr>
                <a:schemeClr val="dk2"/>
              </a:buClr>
              <a:buSzPts val="1800"/>
              <a:buNone/>
              <a:defRPr>
                <a:solidFill>
                  <a:schemeClr val="dk2"/>
                </a:solidFill>
              </a:defRPr>
            </a:lvl1pPr>
            <a:lvl2pPr lvl="1" rtl="0">
              <a:spcBef>
                <a:spcPts val="0"/>
              </a:spcBef>
              <a:spcAft>
                <a:spcPts val="0"/>
              </a:spcAft>
              <a:buClr>
                <a:schemeClr val="dk2"/>
              </a:buClr>
              <a:buSzPts val="3000"/>
              <a:buNone/>
              <a:defRPr sz="4000">
                <a:solidFill>
                  <a:schemeClr val="dk2"/>
                </a:solidFill>
              </a:defRPr>
            </a:lvl2pPr>
            <a:lvl3pPr lvl="2" rtl="0">
              <a:spcBef>
                <a:spcPts val="0"/>
              </a:spcBef>
              <a:spcAft>
                <a:spcPts val="0"/>
              </a:spcAft>
              <a:buClr>
                <a:schemeClr val="dk2"/>
              </a:buClr>
              <a:buSzPts val="3000"/>
              <a:buNone/>
              <a:defRPr sz="4000">
                <a:solidFill>
                  <a:schemeClr val="dk2"/>
                </a:solidFill>
              </a:defRPr>
            </a:lvl3pPr>
            <a:lvl4pPr lvl="3" rtl="0">
              <a:spcBef>
                <a:spcPts val="0"/>
              </a:spcBef>
              <a:spcAft>
                <a:spcPts val="0"/>
              </a:spcAft>
              <a:buClr>
                <a:schemeClr val="dk2"/>
              </a:buClr>
              <a:buSzPts val="3000"/>
              <a:buNone/>
              <a:defRPr sz="4000">
                <a:solidFill>
                  <a:schemeClr val="dk2"/>
                </a:solidFill>
              </a:defRPr>
            </a:lvl4pPr>
            <a:lvl5pPr lvl="4" rtl="0">
              <a:spcBef>
                <a:spcPts val="0"/>
              </a:spcBef>
              <a:spcAft>
                <a:spcPts val="0"/>
              </a:spcAft>
              <a:buClr>
                <a:schemeClr val="dk2"/>
              </a:buClr>
              <a:buSzPts val="3000"/>
              <a:buNone/>
              <a:defRPr sz="4000">
                <a:solidFill>
                  <a:schemeClr val="dk2"/>
                </a:solidFill>
              </a:defRPr>
            </a:lvl5pPr>
            <a:lvl6pPr lvl="5" rtl="0">
              <a:spcBef>
                <a:spcPts val="0"/>
              </a:spcBef>
              <a:spcAft>
                <a:spcPts val="0"/>
              </a:spcAft>
              <a:buClr>
                <a:schemeClr val="dk2"/>
              </a:buClr>
              <a:buSzPts val="3000"/>
              <a:buNone/>
              <a:defRPr sz="4000">
                <a:solidFill>
                  <a:schemeClr val="dk2"/>
                </a:solidFill>
              </a:defRPr>
            </a:lvl6pPr>
            <a:lvl7pPr lvl="6" rtl="0">
              <a:spcBef>
                <a:spcPts val="0"/>
              </a:spcBef>
              <a:spcAft>
                <a:spcPts val="0"/>
              </a:spcAft>
              <a:buClr>
                <a:schemeClr val="dk2"/>
              </a:buClr>
              <a:buSzPts val="3000"/>
              <a:buNone/>
              <a:defRPr sz="4000">
                <a:solidFill>
                  <a:schemeClr val="dk2"/>
                </a:solidFill>
              </a:defRPr>
            </a:lvl7pPr>
            <a:lvl8pPr lvl="7" rtl="0">
              <a:spcBef>
                <a:spcPts val="0"/>
              </a:spcBef>
              <a:spcAft>
                <a:spcPts val="0"/>
              </a:spcAft>
              <a:buClr>
                <a:schemeClr val="dk2"/>
              </a:buClr>
              <a:buSzPts val="3000"/>
              <a:buNone/>
              <a:defRPr sz="4000">
                <a:solidFill>
                  <a:schemeClr val="dk2"/>
                </a:solidFill>
              </a:defRPr>
            </a:lvl8pPr>
            <a:lvl9pPr lvl="8" rtl="0">
              <a:spcBef>
                <a:spcPts val="0"/>
              </a:spcBef>
              <a:spcAft>
                <a:spcPts val="0"/>
              </a:spcAft>
              <a:buClr>
                <a:schemeClr val="dk2"/>
              </a:buClr>
              <a:buSzPts val="3000"/>
              <a:buNone/>
              <a:defRPr sz="4000">
                <a:solidFill>
                  <a:schemeClr val="dk2"/>
                </a:solidFill>
              </a:defRPr>
            </a:lvl9pPr>
          </a:lstStyle>
          <a:p>
            <a:endParaRPr/>
          </a:p>
        </p:txBody>
      </p:sp>
      <p:sp>
        <p:nvSpPr>
          <p:cNvPr id="60" name="Google Shape;60;p15"/>
          <p:cNvSpPr/>
          <p:nvPr/>
        </p:nvSpPr>
        <p:spPr>
          <a:xfrm rot="5400000">
            <a:off x="-404500" y="2889207"/>
            <a:ext cx="1888400" cy="1079600"/>
          </a:xfrm>
          <a:prstGeom prst="triangle">
            <a:avLst>
              <a:gd name="adj" fmla="val 50000"/>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Tree>
    <p:extLst>
      <p:ext uri="{BB962C8B-B14F-4D97-AF65-F5344CB8AC3E}">
        <p14:creationId xmlns:p14="http://schemas.microsoft.com/office/powerpoint/2010/main" val="65799431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Quote">
  <p:cSld name="Quote">
    <p:bg>
      <p:bgPr>
        <a:gradFill>
          <a:gsLst>
            <a:gs pos="0">
              <a:schemeClr val="accent1"/>
            </a:gs>
            <a:gs pos="50000">
              <a:schemeClr val="accent1"/>
            </a:gs>
            <a:gs pos="100000">
              <a:schemeClr val="accent2"/>
            </a:gs>
          </a:gsLst>
          <a:lin ang="16200038" scaled="0"/>
        </a:gradFill>
        <a:effectLst/>
      </p:bgPr>
    </p:bg>
    <p:spTree>
      <p:nvGrpSpPr>
        <p:cNvPr id="1" name="Shape 61"/>
        <p:cNvGrpSpPr/>
        <p:nvPr/>
      </p:nvGrpSpPr>
      <p:grpSpPr>
        <a:xfrm>
          <a:off x="0" y="0"/>
          <a:ext cx="0" cy="0"/>
          <a:chOff x="0" y="0"/>
          <a:chExt cx="0" cy="0"/>
        </a:xfrm>
      </p:grpSpPr>
      <p:sp>
        <p:nvSpPr>
          <p:cNvPr id="62" name="Google Shape;62;p16"/>
          <p:cNvSpPr/>
          <p:nvPr/>
        </p:nvSpPr>
        <p:spPr>
          <a:xfrm flipH="1">
            <a:off x="11582400" y="6233133"/>
            <a:ext cx="624800" cy="624800"/>
          </a:xfrm>
          <a:prstGeom prst="rtTriangle">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63" name="Google Shape;63;p16"/>
          <p:cNvSpPr/>
          <p:nvPr/>
        </p:nvSpPr>
        <p:spPr>
          <a:xfrm rot="5400000">
            <a:off x="-404500" y="1236540"/>
            <a:ext cx="1888400" cy="1079600"/>
          </a:xfrm>
          <a:prstGeom prst="triangle">
            <a:avLst>
              <a:gd name="adj" fmla="val 50000"/>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64" name="Google Shape;64;p16"/>
          <p:cNvSpPr txBox="1">
            <a:spLocks noGrp="1"/>
          </p:cNvSpPr>
          <p:nvPr>
            <p:ph type="body" idx="1"/>
          </p:nvPr>
        </p:nvSpPr>
        <p:spPr>
          <a:xfrm>
            <a:off x="1385400" y="1371100"/>
            <a:ext cx="6323600" cy="4773200"/>
          </a:xfrm>
          <a:prstGeom prst="rect">
            <a:avLst/>
          </a:prstGeom>
        </p:spPr>
        <p:txBody>
          <a:bodyPr spcFirstLastPara="1" wrap="square" lIns="0" tIns="0" rIns="0" bIns="0" anchor="t" anchorCtr="0">
            <a:noAutofit/>
          </a:bodyPr>
          <a:lstStyle>
            <a:lvl1pPr marL="609585" lvl="0" indent="-575719" rtl="0">
              <a:spcBef>
                <a:spcPts val="800"/>
              </a:spcBef>
              <a:spcAft>
                <a:spcPts val="0"/>
              </a:spcAft>
              <a:buClr>
                <a:schemeClr val="lt1"/>
              </a:buClr>
              <a:buSzPts val="3200"/>
              <a:buChar char="▸"/>
              <a:defRPr sz="4267">
                <a:solidFill>
                  <a:schemeClr val="lt1"/>
                </a:solidFill>
              </a:defRPr>
            </a:lvl1pPr>
            <a:lvl2pPr marL="1219170" lvl="1" indent="-575719" rtl="0">
              <a:spcBef>
                <a:spcPts val="800"/>
              </a:spcBef>
              <a:spcAft>
                <a:spcPts val="0"/>
              </a:spcAft>
              <a:buClr>
                <a:schemeClr val="lt1"/>
              </a:buClr>
              <a:buSzPts val="3200"/>
              <a:buChar char="▹"/>
              <a:defRPr sz="4267">
                <a:solidFill>
                  <a:schemeClr val="lt1"/>
                </a:solidFill>
              </a:defRPr>
            </a:lvl2pPr>
            <a:lvl3pPr marL="1828754" lvl="2" indent="-575719" rtl="0">
              <a:spcBef>
                <a:spcPts val="800"/>
              </a:spcBef>
              <a:spcAft>
                <a:spcPts val="0"/>
              </a:spcAft>
              <a:buClr>
                <a:schemeClr val="lt1"/>
              </a:buClr>
              <a:buSzPts val="3200"/>
              <a:buChar char="▹"/>
              <a:defRPr sz="4267">
                <a:solidFill>
                  <a:schemeClr val="lt1"/>
                </a:solidFill>
              </a:defRPr>
            </a:lvl3pPr>
            <a:lvl4pPr marL="2438339" lvl="3" indent="-575719" rtl="0">
              <a:spcBef>
                <a:spcPts val="800"/>
              </a:spcBef>
              <a:spcAft>
                <a:spcPts val="0"/>
              </a:spcAft>
              <a:buClr>
                <a:schemeClr val="lt1"/>
              </a:buClr>
              <a:buSzPts val="3200"/>
              <a:buChar char="▹"/>
              <a:defRPr sz="4267">
                <a:solidFill>
                  <a:schemeClr val="lt1"/>
                </a:solidFill>
              </a:defRPr>
            </a:lvl4pPr>
            <a:lvl5pPr marL="3047924" lvl="4" indent="-575719" rtl="0">
              <a:spcBef>
                <a:spcPts val="800"/>
              </a:spcBef>
              <a:spcAft>
                <a:spcPts val="0"/>
              </a:spcAft>
              <a:buClr>
                <a:schemeClr val="lt1"/>
              </a:buClr>
              <a:buSzPts val="3200"/>
              <a:buChar char="▹"/>
              <a:defRPr sz="4267">
                <a:solidFill>
                  <a:schemeClr val="lt1"/>
                </a:solidFill>
              </a:defRPr>
            </a:lvl5pPr>
            <a:lvl6pPr marL="3657509" lvl="5" indent="-575719" rtl="0">
              <a:spcBef>
                <a:spcPts val="800"/>
              </a:spcBef>
              <a:spcAft>
                <a:spcPts val="0"/>
              </a:spcAft>
              <a:buClr>
                <a:schemeClr val="lt1"/>
              </a:buClr>
              <a:buSzPts val="3200"/>
              <a:buChar char="▹"/>
              <a:defRPr sz="4267">
                <a:solidFill>
                  <a:schemeClr val="lt1"/>
                </a:solidFill>
              </a:defRPr>
            </a:lvl6pPr>
            <a:lvl7pPr marL="4267093" lvl="6" indent="-575719" rtl="0">
              <a:spcBef>
                <a:spcPts val="800"/>
              </a:spcBef>
              <a:spcAft>
                <a:spcPts val="0"/>
              </a:spcAft>
              <a:buClr>
                <a:schemeClr val="lt1"/>
              </a:buClr>
              <a:buSzPts val="3200"/>
              <a:buChar char="▹"/>
              <a:defRPr sz="4267">
                <a:solidFill>
                  <a:schemeClr val="lt1"/>
                </a:solidFill>
              </a:defRPr>
            </a:lvl7pPr>
            <a:lvl8pPr marL="4876678" lvl="7" indent="-575719" rtl="0">
              <a:spcBef>
                <a:spcPts val="800"/>
              </a:spcBef>
              <a:spcAft>
                <a:spcPts val="0"/>
              </a:spcAft>
              <a:buClr>
                <a:schemeClr val="lt1"/>
              </a:buClr>
              <a:buSzPts val="3200"/>
              <a:buChar char="▹"/>
              <a:defRPr sz="4267">
                <a:solidFill>
                  <a:schemeClr val="lt1"/>
                </a:solidFill>
              </a:defRPr>
            </a:lvl8pPr>
            <a:lvl9pPr marL="5486263" lvl="8" indent="-575719" rtl="0">
              <a:spcBef>
                <a:spcPts val="800"/>
              </a:spcBef>
              <a:spcAft>
                <a:spcPts val="0"/>
              </a:spcAft>
              <a:buClr>
                <a:schemeClr val="lt1"/>
              </a:buClr>
              <a:buSzPts val="3200"/>
              <a:buChar char="▹"/>
              <a:defRPr sz="4267">
                <a:solidFill>
                  <a:schemeClr val="lt1"/>
                </a:solidFill>
              </a:defRPr>
            </a:lvl9pPr>
          </a:lstStyle>
          <a:p>
            <a:endParaRPr/>
          </a:p>
        </p:txBody>
      </p:sp>
      <p:sp>
        <p:nvSpPr>
          <p:cNvPr id="65" name="Google Shape;65;p16"/>
          <p:cNvSpPr txBox="1"/>
          <p:nvPr/>
        </p:nvSpPr>
        <p:spPr>
          <a:xfrm>
            <a:off x="25400" y="1245033"/>
            <a:ext cx="708000" cy="8716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en" sz="11466" b="1">
                <a:solidFill>
                  <a:schemeClr val="accent2"/>
                </a:solidFill>
                <a:latin typeface="Raleway"/>
                <a:ea typeface="Raleway"/>
                <a:cs typeface="Raleway"/>
                <a:sym typeface="Raleway"/>
              </a:rPr>
              <a:t>“</a:t>
            </a:r>
            <a:endParaRPr sz="11466" b="1">
              <a:solidFill>
                <a:schemeClr val="accent2"/>
              </a:solidFill>
              <a:latin typeface="Raleway"/>
              <a:ea typeface="Raleway"/>
              <a:cs typeface="Raleway"/>
              <a:sym typeface="Raleway"/>
            </a:endParaRPr>
          </a:p>
        </p:txBody>
      </p:sp>
      <p:sp>
        <p:nvSpPr>
          <p:cNvPr id="66" name="Google Shape;66;p16"/>
          <p:cNvSpPr txBox="1">
            <a:spLocks noGrp="1"/>
          </p:cNvSpPr>
          <p:nvPr>
            <p:ph type="sldNum" idx="12"/>
          </p:nvPr>
        </p:nvSpPr>
        <p:spPr>
          <a:xfrm>
            <a:off x="11532033" y="6182333"/>
            <a:ext cx="609200" cy="624800"/>
          </a:xfrm>
          <a:prstGeom prst="rect">
            <a:avLst/>
          </a:prstGeom>
        </p:spPr>
        <p:txBody>
          <a:bodyPr spcFirstLastPara="1" wrap="square" lIns="0" tIns="0" rIns="0" bIns="0" anchor="b" anchorCtr="0">
            <a:noAutofit/>
          </a:bodyPr>
          <a:lstStyle>
            <a:lvl1pPr lvl="0" rtl="0">
              <a:buNone/>
              <a:defRPr>
                <a:solidFill>
                  <a:schemeClr val="accent2"/>
                </a:solidFill>
              </a:defRPr>
            </a:lvl1pPr>
            <a:lvl2pPr lvl="1" rtl="0">
              <a:buNone/>
              <a:defRPr>
                <a:solidFill>
                  <a:schemeClr val="accent2"/>
                </a:solidFill>
              </a:defRPr>
            </a:lvl2pPr>
            <a:lvl3pPr lvl="2" rtl="0">
              <a:buNone/>
              <a:defRPr>
                <a:solidFill>
                  <a:schemeClr val="accent2"/>
                </a:solidFill>
              </a:defRPr>
            </a:lvl3pPr>
            <a:lvl4pPr lvl="3" rtl="0">
              <a:buNone/>
              <a:defRPr>
                <a:solidFill>
                  <a:schemeClr val="accent2"/>
                </a:solidFill>
              </a:defRPr>
            </a:lvl4pPr>
            <a:lvl5pPr lvl="4" rtl="0">
              <a:buNone/>
              <a:defRPr>
                <a:solidFill>
                  <a:schemeClr val="accent2"/>
                </a:solidFill>
              </a:defRPr>
            </a:lvl5pPr>
            <a:lvl6pPr lvl="5" rtl="0">
              <a:buNone/>
              <a:defRPr>
                <a:solidFill>
                  <a:schemeClr val="accent2"/>
                </a:solidFill>
              </a:defRPr>
            </a:lvl6pPr>
            <a:lvl7pPr lvl="6" rtl="0">
              <a:buNone/>
              <a:defRPr>
                <a:solidFill>
                  <a:schemeClr val="accent2"/>
                </a:solidFill>
              </a:defRPr>
            </a:lvl7pPr>
            <a:lvl8pPr lvl="7" rtl="0">
              <a:buNone/>
              <a:defRPr>
                <a:solidFill>
                  <a:schemeClr val="accent2"/>
                </a:solidFill>
              </a:defRPr>
            </a:lvl8pPr>
            <a:lvl9pPr lvl="8" rtl="0">
              <a:buNone/>
              <a:defRPr>
                <a:solidFill>
                  <a:schemeClr val="accent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250723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73"/>
        <p:cNvGrpSpPr/>
        <p:nvPr/>
      </p:nvGrpSpPr>
      <p:grpSpPr>
        <a:xfrm>
          <a:off x="0" y="0"/>
          <a:ext cx="0" cy="0"/>
          <a:chOff x="0" y="0"/>
          <a:chExt cx="0" cy="0"/>
        </a:xfrm>
      </p:grpSpPr>
      <p:sp>
        <p:nvSpPr>
          <p:cNvPr id="74" name="Google Shape;74;p18"/>
          <p:cNvSpPr/>
          <p:nvPr/>
        </p:nvSpPr>
        <p:spPr>
          <a:xfrm flipH="1">
            <a:off x="11582400" y="6233133"/>
            <a:ext cx="624800" cy="624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75" name="Google Shape;75;p18"/>
          <p:cNvSpPr/>
          <p:nvPr/>
        </p:nvSpPr>
        <p:spPr>
          <a:xfrm rot="5400000">
            <a:off x="-133800" y="965980"/>
            <a:ext cx="624800" cy="357200"/>
          </a:xfrm>
          <a:prstGeom prst="triangle">
            <a:avLst>
              <a:gd name="adj" fmla="val 50000"/>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76" name="Google Shape;76;p18"/>
          <p:cNvSpPr txBox="1">
            <a:spLocks noGrp="1"/>
          </p:cNvSpPr>
          <p:nvPr>
            <p:ph type="title"/>
          </p:nvPr>
        </p:nvSpPr>
        <p:spPr>
          <a:xfrm>
            <a:off x="609600" y="807467"/>
            <a:ext cx="7521200" cy="1443600"/>
          </a:xfrm>
          <a:prstGeom prst="rect">
            <a:avLst/>
          </a:prstGeom>
        </p:spPr>
        <p:txBody>
          <a:bodyPr spcFirstLastPara="1" wrap="square" lIns="0" tIns="0" rIns="0" bIns="0" anchor="t" anchorCtr="0">
            <a:noAutofit/>
          </a:bodyPr>
          <a:lstStyle>
            <a:lvl1pPr lvl="0" rtl="0">
              <a:spcBef>
                <a:spcPts val="0"/>
              </a:spcBef>
              <a:spcAft>
                <a:spcPts val="0"/>
              </a:spcAft>
              <a:buSzPts val="4800"/>
              <a:buNone/>
              <a:defRPr/>
            </a:lvl1pPr>
            <a:lvl2pPr lvl="1" rtl="0">
              <a:spcBef>
                <a:spcPts val="0"/>
              </a:spcBef>
              <a:spcAft>
                <a:spcPts val="0"/>
              </a:spcAft>
              <a:buSzPts val="4800"/>
              <a:buNone/>
              <a:defRPr/>
            </a:lvl2pPr>
            <a:lvl3pPr lvl="2" rtl="0">
              <a:spcBef>
                <a:spcPts val="0"/>
              </a:spcBef>
              <a:spcAft>
                <a:spcPts val="0"/>
              </a:spcAft>
              <a:buSzPts val="4800"/>
              <a:buNone/>
              <a:defRPr/>
            </a:lvl3pPr>
            <a:lvl4pPr lvl="3" rtl="0">
              <a:spcBef>
                <a:spcPts val="0"/>
              </a:spcBef>
              <a:spcAft>
                <a:spcPts val="0"/>
              </a:spcAft>
              <a:buSzPts val="4800"/>
              <a:buNone/>
              <a:defRPr/>
            </a:lvl4pPr>
            <a:lvl5pPr lvl="4" rtl="0">
              <a:spcBef>
                <a:spcPts val="0"/>
              </a:spcBef>
              <a:spcAft>
                <a:spcPts val="0"/>
              </a:spcAft>
              <a:buSzPts val="4800"/>
              <a:buNone/>
              <a:defRPr/>
            </a:lvl5pPr>
            <a:lvl6pPr lvl="5" rtl="0">
              <a:spcBef>
                <a:spcPts val="0"/>
              </a:spcBef>
              <a:spcAft>
                <a:spcPts val="0"/>
              </a:spcAft>
              <a:buSzPts val="4800"/>
              <a:buNone/>
              <a:defRPr/>
            </a:lvl6pPr>
            <a:lvl7pPr lvl="6" rtl="0">
              <a:spcBef>
                <a:spcPts val="0"/>
              </a:spcBef>
              <a:spcAft>
                <a:spcPts val="0"/>
              </a:spcAft>
              <a:buSzPts val="4800"/>
              <a:buNone/>
              <a:defRPr/>
            </a:lvl7pPr>
            <a:lvl8pPr lvl="7" rtl="0">
              <a:spcBef>
                <a:spcPts val="0"/>
              </a:spcBef>
              <a:spcAft>
                <a:spcPts val="0"/>
              </a:spcAft>
              <a:buSzPts val="4800"/>
              <a:buNone/>
              <a:defRPr/>
            </a:lvl8pPr>
            <a:lvl9pPr lvl="8" rtl="0">
              <a:spcBef>
                <a:spcPts val="0"/>
              </a:spcBef>
              <a:spcAft>
                <a:spcPts val="0"/>
              </a:spcAft>
              <a:buSzPts val="4800"/>
              <a:buNone/>
              <a:defRPr/>
            </a:lvl9pPr>
          </a:lstStyle>
          <a:p>
            <a:endParaRPr/>
          </a:p>
        </p:txBody>
      </p:sp>
      <p:sp>
        <p:nvSpPr>
          <p:cNvPr id="77" name="Google Shape;77;p18"/>
          <p:cNvSpPr txBox="1">
            <a:spLocks noGrp="1"/>
          </p:cNvSpPr>
          <p:nvPr>
            <p:ph type="body" idx="1"/>
          </p:nvPr>
        </p:nvSpPr>
        <p:spPr>
          <a:xfrm>
            <a:off x="609600" y="2661000"/>
            <a:ext cx="3576800" cy="3572000"/>
          </a:xfrm>
          <a:prstGeom prst="rect">
            <a:avLst/>
          </a:prstGeom>
        </p:spPr>
        <p:txBody>
          <a:bodyPr spcFirstLastPara="1" wrap="square" lIns="0" tIns="0" rIns="0" bIns="0" anchor="t" anchorCtr="0">
            <a:noAutofit/>
          </a:bodyPr>
          <a:lstStyle>
            <a:lvl1pPr marL="609585" lvl="0" indent="-457189" rtl="0">
              <a:spcBef>
                <a:spcPts val="800"/>
              </a:spcBef>
              <a:spcAft>
                <a:spcPts val="0"/>
              </a:spcAft>
              <a:buSzPts val="1800"/>
              <a:buChar char="▸"/>
              <a:defRPr sz="2400"/>
            </a:lvl1pPr>
            <a:lvl2pPr marL="1219170" lvl="1" indent="-457189" rtl="0">
              <a:spcBef>
                <a:spcPts val="800"/>
              </a:spcBef>
              <a:spcAft>
                <a:spcPts val="0"/>
              </a:spcAft>
              <a:buSzPts val="1800"/>
              <a:buChar char="▹"/>
              <a:defRPr sz="2400"/>
            </a:lvl2pPr>
            <a:lvl3pPr marL="1828754" lvl="2" indent="-457189" rtl="0">
              <a:spcBef>
                <a:spcPts val="800"/>
              </a:spcBef>
              <a:spcAft>
                <a:spcPts val="0"/>
              </a:spcAft>
              <a:buSzPts val="1800"/>
              <a:buChar char="▹"/>
              <a:defRPr sz="2400"/>
            </a:lvl3pPr>
            <a:lvl4pPr marL="2438339" lvl="3" indent="-457189" rtl="0">
              <a:spcBef>
                <a:spcPts val="800"/>
              </a:spcBef>
              <a:spcAft>
                <a:spcPts val="0"/>
              </a:spcAft>
              <a:buSzPts val="1800"/>
              <a:buChar char="▹"/>
              <a:defRPr sz="2400"/>
            </a:lvl4pPr>
            <a:lvl5pPr marL="3047924" lvl="4" indent="-457189" rtl="0">
              <a:spcBef>
                <a:spcPts val="800"/>
              </a:spcBef>
              <a:spcAft>
                <a:spcPts val="0"/>
              </a:spcAft>
              <a:buSzPts val="1800"/>
              <a:buChar char="▹"/>
              <a:defRPr sz="2400"/>
            </a:lvl5pPr>
            <a:lvl6pPr marL="3657509" lvl="5" indent="-457189" rtl="0">
              <a:spcBef>
                <a:spcPts val="800"/>
              </a:spcBef>
              <a:spcAft>
                <a:spcPts val="0"/>
              </a:spcAft>
              <a:buSzPts val="1800"/>
              <a:buChar char="▹"/>
              <a:defRPr sz="2400"/>
            </a:lvl6pPr>
            <a:lvl7pPr marL="4267093" lvl="6" indent="-457189" rtl="0">
              <a:spcBef>
                <a:spcPts val="800"/>
              </a:spcBef>
              <a:spcAft>
                <a:spcPts val="0"/>
              </a:spcAft>
              <a:buSzPts val="1800"/>
              <a:buChar char="▹"/>
              <a:defRPr sz="2400"/>
            </a:lvl7pPr>
            <a:lvl8pPr marL="4876678" lvl="7" indent="-457189" rtl="0">
              <a:spcBef>
                <a:spcPts val="800"/>
              </a:spcBef>
              <a:spcAft>
                <a:spcPts val="0"/>
              </a:spcAft>
              <a:buSzPts val="1800"/>
              <a:buChar char="▹"/>
              <a:defRPr sz="2400"/>
            </a:lvl8pPr>
            <a:lvl9pPr marL="5486263" lvl="8" indent="-457189" rtl="0">
              <a:spcBef>
                <a:spcPts val="800"/>
              </a:spcBef>
              <a:spcAft>
                <a:spcPts val="0"/>
              </a:spcAft>
              <a:buSzPts val="1800"/>
              <a:buChar char="▹"/>
              <a:defRPr sz="2400"/>
            </a:lvl9pPr>
          </a:lstStyle>
          <a:p>
            <a:endParaRPr/>
          </a:p>
        </p:txBody>
      </p:sp>
      <p:sp>
        <p:nvSpPr>
          <p:cNvPr id="78" name="Google Shape;78;p18"/>
          <p:cNvSpPr txBox="1">
            <a:spLocks noGrp="1"/>
          </p:cNvSpPr>
          <p:nvPr>
            <p:ph type="body" idx="2"/>
          </p:nvPr>
        </p:nvSpPr>
        <p:spPr>
          <a:xfrm>
            <a:off x="4554104" y="2661000"/>
            <a:ext cx="3576800" cy="3572000"/>
          </a:xfrm>
          <a:prstGeom prst="rect">
            <a:avLst/>
          </a:prstGeom>
        </p:spPr>
        <p:txBody>
          <a:bodyPr spcFirstLastPara="1" wrap="square" lIns="0" tIns="0" rIns="0" bIns="0" anchor="t" anchorCtr="0">
            <a:noAutofit/>
          </a:bodyPr>
          <a:lstStyle>
            <a:lvl1pPr marL="609585" lvl="0" indent="-457189" rtl="0">
              <a:spcBef>
                <a:spcPts val="800"/>
              </a:spcBef>
              <a:spcAft>
                <a:spcPts val="0"/>
              </a:spcAft>
              <a:buSzPts val="1800"/>
              <a:buChar char="▸"/>
              <a:defRPr sz="2400"/>
            </a:lvl1pPr>
            <a:lvl2pPr marL="1219170" lvl="1" indent="-457189" rtl="0">
              <a:spcBef>
                <a:spcPts val="800"/>
              </a:spcBef>
              <a:spcAft>
                <a:spcPts val="0"/>
              </a:spcAft>
              <a:buSzPts val="1800"/>
              <a:buChar char="▹"/>
              <a:defRPr sz="2400"/>
            </a:lvl2pPr>
            <a:lvl3pPr marL="1828754" lvl="2" indent="-457189" rtl="0">
              <a:spcBef>
                <a:spcPts val="800"/>
              </a:spcBef>
              <a:spcAft>
                <a:spcPts val="0"/>
              </a:spcAft>
              <a:buSzPts val="1800"/>
              <a:buChar char="▹"/>
              <a:defRPr sz="2400"/>
            </a:lvl3pPr>
            <a:lvl4pPr marL="2438339" lvl="3" indent="-457189" rtl="0">
              <a:spcBef>
                <a:spcPts val="800"/>
              </a:spcBef>
              <a:spcAft>
                <a:spcPts val="0"/>
              </a:spcAft>
              <a:buSzPts val="1800"/>
              <a:buChar char="▹"/>
              <a:defRPr sz="2400"/>
            </a:lvl4pPr>
            <a:lvl5pPr marL="3047924" lvl="4" indent="-457189" rtl="0">
              <a:spcBef>
                <a:spcPts val="800"/>
              </a:spcBef>
              <a:spcAft>
                <a:spcPts val="0"/>
              </a:spcAft>
              <a:buSzPts val="1800"/>
              <a:buChar char="▹"/>
              <a:defRPr sz="2400"/>
            </a:lvl5pPr>
            <a:lvl6pPr marL="3657509" lvl="5" indent="-457189" rtl="0">
              <a:spcBef>
                <a:spcPts val="800"/>
              </a:spcBef>
              <a:spcAft>
                <a:spcPts val="0"/>
              </a:spcAft>
              <a:buSzPts val="1800"/>
              <a:buChar char="▹"/>
              <a:defRPr sz="2400"/>
            </a:lvl6pPr>
            <a:lvl7pPr marL="4267093" lvl="6" indent="-457189" rtl="0">
              <a:spcBef>
                <a:spcPts val="800"/>
              </a:spcBef>
              <a:spcAft>
                <a:spcPts val="0"/>
              </a:spcAft>
              <a:buSzPts val="1800"/>
              <a:buChar char="▹"/>
              <a:defRPr sz="2400"/>
            </a:lvl7pPr>
            <a:lvl8pPr marL="4876678" lvl="7" indent="-457189" rtl="0">
              <a:spcBef>
                <a:spcPts val="800"/>
              </a:spcBef>
              <a:spcAft>
                <a:spcPts val="0"/>
              </a:spcAft>
              <a:buSzPts val="1800"/>
              <a:buChar char="▹"/>
              <a:defRPr sz="2400"/>
            </a:lvl8pPr>
            <a:lvl9pPr marL="5486263" lvl="8" indent="-457189" rtl="0">
              <a:spcBef>
                <a:spcPts val="800"/>
              </a:spcBef>
              <a:spcAft>
                <a:spcPts val="0"/>
              </a:spcAft>
              <a:buSzPts val="1800"/>
              <a:buChar char="▹"/>
              <a:defRPr sz="2400"/>
            </a:lvl9pPr>
          </a:lstStyle>
          <a:p>
            <a:endParaRPr/>
          </a:p>
        </p:txBody>
      </p:sp>
      <p:sp>
        <p:nvSpPr>
          <p:cNvPr id="79" name="Google Shape;79;p18"/>
          <p:cNvSpPr txBox="1">
            <a:spLocks noGrp="1"/>
          </p:cNvSpPr>
          <p:nvPr>
            <p:ph type="sldNum" idx="12"/>
          </p:nvPr>
        </p:nvSpPr>
        <p:spPr>
          <a:xfrm>
            <a:off x="11532033" y="6182333"/>
            <a:ext cx="609200" cy="624800"/>
          </a:xfrm>
          <a:prstGeom prst="rect">
            <a:avLst/>
          </a:prstGeom>
        </p:spPr>
        <p:txBody>
          <a:bodyPr spcFirstLastPara="1" wrap="square" lIns="0" tIns="0" rIns="0" bIns="0"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02115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80"/>
        <p:cNvGrpSpPr/>
        <p:nvPr/>
      </p:nvGrpSpPr>
      <p:grpSpPr>
        <a:xfrm>
          <a:off x="0" y="0"/>
          <a:ext cx="0" cy="0"/>
          <a:chOff x="0" y="0"/>
          <a:chExt cx="0" cy="0"/>
        </a:xfrm>
      </p:grpSpPr>
      <p:sp>
        <p:nvSpPr>
          <p:cNvPr id="81" name="Google Shape;81;p19"/>
          <p:cNvSpPr/>
          <p:nvPr/>
        </p:nvSpPr>
        <p:spPr>
          <a:xfrm flipH="1">
            <a:off x="11582400" y="6233133"/>
            <a:ext cx="624800" cy="624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82" name="Google Shape;82;p19"/>
          <p:cNvSpPr/>
          <p:nvPr/>
        </p:nvSpPr>
        <p:spPr>
          <a:xfrm rot="5400000">
            <a:off x="-133800" y="965980"/>
            <a:ext cx="624800" cy="357200"/>
          </a:xfrm>
          <a:prstGeom prst="triangle">
            <a:avLst>
              <a:gd name="adj" fmla="val 50000"/>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83" name="Google Shape;83;p19"/>
          <p:cNvSpPr txBox="1">
            <a:spLocks noGrp="1"/>
          </p:cNvSpPr>
          <p:nvPr>
            <p:ph type="title"/>
          </p:nvPr>
        </p:nvSpPr>
        <p:spPr>
          <a:xfrm>
            <a:off x="609600" y="807467"/>
            <a:ext cx="7521200" cy="1443600"/>
          </a:xfrm>
          <a:prstGeom prst="rect">
            <a:avLst/>
          </a:prstGeom>
        </p:spPr>
        <p:txBody>
          <a:bodyPr spcFirstLastPara="1" wrap="square" lIns="0" tIns="0" rIns="0" bIns="0" anchor="t" anchorCtr="0">
            <a:noAutofit/>
          </a:bodyPr>
          <a:lstStyle>
            <a:lvl1pPr lvl="0" rtl="0">
              <a:spcBef>
                <a:spcPts val="0"/>
              </a:spcBef>
              <a:spcAft>
                <a:spcPts val="0"/>
              </a:spcAft>
              <a:buSzPts val="4800"/>
              <a:buNone/>
              <a:defRPr/>
            </a:lvl1pPr>
            <a:lvl2pPr lvl="1" rtl="0">
              <a:spcBef>
                <a:spcPts val="0"/>
              </a:spcBef>
              <a:spcAft>
                <a:spcPts val="0"/>
              </a:spcAft>
              <a:buSzPts val="4800"/>
              <a:buNone/>
              <a:defRPr/>
            </a:lvl2pPr>
            <a:lvl3pPr lvl="2" rtl="0">
              <a:spcBef>
                <a:spcPts val="0"/>
              </a:spcBef>
              <a:spcAft>
                <a:spcPts val="0"/>
              </a:spcAft>
              <a:buSzPts val="4800"/>
              <a:buNone/>
              <a:defRPr/>
            </a:lvl3pPr>
            <a:lvl4pPr lvl="3" rtl="0">
              <a:spcBef>
                <a:spcPts val="0"/>
              </a:spcBef>
              <a:spcAft>
                <a:spcPts val="0"/>
              </a:spcAft>
              <a:buSzPts val="4800"/>
              <a:buNone/>
              <a:defRPr/>
            </a:lvl4pPr>
            <a:lvl5pPr lvl="4" rtl="0">
              <a:spcBef>
                <a:spcPts val="0"/>
              </a:spcBef>
              <a:spcAft>
                <a:spcPts val="0"/>
              </a:spcAft>
              <a:buSzPts val="4800"/>
              <a:buNone/>
              <a:defRPr/>
            </a:lvl5pPr>
            <a:lvl6pPr lvl="5" rtl="0">
              <a:spcBef>
                <a:spcPts val="0"/>
              </a:spcBef>
              <a:spcAft>
                <a:spcPts val="0"/>
              </a:spcAft>
              <a:buSzPts val="4800"/>
              <a:buNone/>
              <a:defRPr/>
            </a:lvl6pPr>
            <a:lvl7pPr lvl="6" rtl="0">
              <a:spcBef>
                <a:spcPts val="0"/>
              </a:spcBef>
              <a:spcAft>
                <a:spcPts val="0"/>
              </a:spcAft>
              <a:buSzPts val="4800"/>
              <a:buNone/>
              <a:defRPr/>
            </a:lvl7pPr>
            <a:lvl8pPr lvl="7" rtl="0">
              <a:spcBef>
                <a:spcPts val="0"/>
              </a:spcBef>
              <a:spcAft>
                <a:spcPts val="0"/>
              </a:spcAft>
              <a:buSzPts val="4800"/>
              <a:buNone/>
              <a:defRPr/>
            </a:lvl8pPr>
            <a:lvl9pPr lvl="8" rtl="0">
              <a:spcBef>
                <a:spcPts val="0"/>
              </a:spcBef>
              <a:spcAft>
                <a:spcPts val="0"/>
              </a:spcAft>
              <a:buSzPts val="4800"/>
              <a:buNone/>
              <a:defRPr/>
            </a:lvl9pPr>
          </a:lstStyle>
          <a:p>
            <a:endParaRPr/>
          </a:p>
        </p:txBody>
      </p:sp>
      <p:sp>
        <p:nvSpPr>
          <p:cNvPr id="84" name="Google Shape;84;p19"/>
          <p:cNvSpPr txBox="1">
            <a:spLocks noGrp="1"/>
          </p:cNvSpPr>
          <p:nvPr>
            <p:ph type="body" idx="1"/>
          </p:nvPr>
        </p:nvSpPr>
        <p:spPr>
          <a:xfrm>
            <a:off x="609600" y="2661000"/>
            <a:ext cx="3418000" cy="3572000"/>
          </a:xfrm>
          <a:prstGeom prst="rect">
            <a:avLst/>
          </a:prstGeom>
        </p:spPr>
        <p:txBody>
          <a:bodyPr spcFirstLastPara="1" wrap="square" lIns="0" tIns="0" rIns="0" bIns="0" anchor="t" anchorCtr="0">
            <a:noAutofit/>
          </a:bodyPr>
          <a:lstStyle>
            <a:lvl1pPr marL="609585" lvl="0" indent="-440256" rtl="0">
              <a:spcBef>
                <a:spcPts val="800"/>
              </a:spcBef>
              <a:spcAft>
                <a:spcPts val="0"/>
              </a:spcAft>
              <a:buSzPts val="1600"/>
              <a:buChar char="▸"/>
              <a:defRPr sz="2133"/>
            </a:lvl1pPr>
            <a:lvl2pPr marL="1219170" lvl="1" indent="-440256" rtl="0">
              <a:spcBef>
                <a:spcPts val="800"/>
              </a:spcBef>
              <a:spcAft>
                <a:spcPts val="0"/>
              </a:spcAft>
              <a:buSzPts val="1600"/>
              <a:buChar char="▹"/>
              <a:defRPr sz="2133"/>
            </a:lvl2pPr>
            <a:lvl3pPr marL="1828754" lvl="2" indent="-440256" rtl="0">
              <a:spcBef>
                <a:spcPts val="800"/>
              </a:spcBef>
              <a:spcAft>
                <a:spcPts val="0"/>
              </a:spcAft>
              <a:buSzPts val="1600"/>
              <a:buChar char="▹"/>
              <a:defRPr sz="2133"/>
            </a:lvl3pPr>
            <a:lvl4pPr marL="2438339" lvl="3" indent="-440256" rtl="0">
              <a:spcBef>
                <a:spcPts val="800"/>
              </a:spcBef>
              <a:spcAft>
                <a:spcPts val="0"/>
              </a:spcAft>
              <a:buSzPts val="1600"/>
              <a:buChar char="▹"/>
              <a:defRPr sz="2133"/>
            </a:lvl4pPr>
            <a:lvl5pPr marL="3047924" lvl="4" indent="-440256" rtl="0">
              <a:spcBef>
                <a:spcPts val="800"/>
              </a:spcBef>
              <a:spcAft>
                <a:spcPts val="0"/>
              </a:spcAft>
              <a:buSzPts val="1600"/>
              <a:buChar char="▹"/>
              <a:defRPr sz="2133"/>
            </a:lvl5pPr>
            <a:lvl6pPr marL="3657509" lvl="5" indent="-440256" rtl="0">
              <a:spcBef>
                <a:spcPts val="800"/>
              </a:spcBef>
              <a:spcAft>
                <a:spcPts val="0"/>
              </a:spcAft>
              <a:buSzPts val="1600"/>
              <a:buChar char="▹"/>
              <a:defRPr sz="2133"/>
            </a:lvl6pPr>
            <a:lvl7pPr marL="4267093" lvl="6" indent="-440256" rtl="0">
              <a:spcBef>
                <a:spcPts val="800"/>
              </a:spcBef>
              <a:spcAft>
                <a:spcPts val="0"/>
              </a:spcAft>
              <a:buSzPts val="1600"/>
              <a:buChar char="▹"/>
              <a:defRPr sz="2133"/>
            </a:lvl7pPr>
            <a:lvl8pPr marL="4876678" lvl="7" indent="-440256" rtl="0">
              <a:spcBef>
                <a:spcPts val="800"/>
              </a:spcBef>
              <a:spcAft>
                <a:spcPts val="0"/>
              </a:spcAft>
              <a:buSzPts val="1600"/>
              <a:buChar char="▹"/>
              <a:defRPr sz="2133"/>
            </a:lvl8pPr>
            <a:lvl9pPr marL="5486263" lvl="8" indent="-440256" rtl="0">
              <a:spcBef>
                <a:spcPts val="800"/>
              </a:spcBef>
              <a:spcAft>
                <a:spcPts val="0"/>
              </a:spcAft>
              <a:buSzPts val="1600"/>
              <a:buChar char="▹"/>
              <a:defRPr sz="2133"/>
            </a:lvl9pPr>
          </a:lstStyle>
          <a:p>
            <a:endParaRPr/>
          </a:p>
        </p:txBody>
      </p:sp>
      <p:sp>
        <p:nvSpPr>
          <p:cNvPr id="85" name="Google Shape;85;p19"/>
          <p:cNvSpPr txBox="1">
            <a:spLocks noGrp="1"/>
          </p:cNvSpPr>
          <p:nvPr>
            <p:ph type="body" idx="2"/>
          </p:nvPr>
        </p:nvSpPr>
        <p:spPr>
          <a:xfrm>
            <a:off x="4387000" y="2661000"/>
            <a:ext cx="3418000" cy="3572000"/>
          </a:xfrm>
          <a:prstGeom prst="rect">
            <a:avLst/>
          </a:prstGeom>
        </p:spPr>
        <p:txBody>
          <a:bodyPr spcFirstLastPara="1" wrap="square" lIns="0" tIns="0" rIns="0" bIns="0" anchor="t" anchorCtr="0">
            <a:noAutofit/>
          </a:bodyPr>
          <a:lstStyle>
            <a:lvl1pPr marL="609585" lvl="0" indent="-440256" rtl="0">
              <a:spcBef>
                <a:spcPts val="800"/>
              </a:spcBef>
              <a:spcAft>
                <a:spcPts val="0"/>
              </a:spcAft>
              <a:buSzPts val="1600"/>
              <a:buChar char="▸"/>
              <a:defRPr sz="2133"/>
            </a:lvl1pPr>
            <a:lvl2pPr marL="1219170" lvl="1" indent="-440256" rtl="0">
              <a:spcBef>
                <a:spcPts val="800"/>
              </a:spcBef>
              <a:spcAft>
                <a:spcPts val="0"/>
              </a:spcAft>
              <a:buSzPts val="1600"/>
              <a:buChar char="▹"/>
              <a:defRPr sz="2133"/>
            </a:lvl2pPr>
            <a:lvl3pPr marL="1828754" lvl="2" indent="-440256" rtl="0">
              <a:spcBef>
                <a:spcPts val="800"/>
              </a:spcBef>
              <a:spcAft>
                <a:spcPts val="0"/>
              </a:spcAft>
              <a:buSzPts val="1600"/>
              <a:buChar char="▹"/>
              <a:defRPr sz="2133"/>
            </a:lvl3pPr>
            <a:lvl4pPr marL="2438339" lvl="3" indent="-440256" rtl="0">
              <a:spcBef>
                <a:spcPts val="800"/>
              </a:spcBef>
              <a:spcAft>
                <a:spcPts val="0"/>
              </a:spcAft>
              <a:buSzPts val="1600"/>
              <a:buChar char="▹"/>
              <a:defRPr sz="2133"/>
            </a:lvl4pPr>
            <a:lvl5pPr marL="3047924" lvl="4" indent="-440256" rtl="0">
              <a:spcBef>
                <a:spcPts val="800"/>
              </a:spcBef>
              <a:spcAft>
                <a:spcPts val="0"/>
              </a:spcAft>
              <a:buSzPts val="1600"/>
              <a:buChar char="▹"/>
              <a:defRPr sz="2133"/>
            </a:lvl5pPr>
            <a:lvl6pPr marL="3657509" lvl="5" indent="-440256" rtl="0">
              <a:spcBef>
                <a:spcPts val="800"/>
              </a:spcBef>
              <a:spcAft>
                <a:spcPts val="0"/>
              </a:spcAft>
              <a:buSzPts val="1600"/>
              <a:buChar char="▹"/>
              <a:defRPr sz="2133"/>
            </a:lvl6pPr>
            <a:lvl7pPr marL="4267093" lvl="6" indent="-440256" rtl="0">
              <a:spcBef>
                <a:spcPts val="800"/>
              </a:spcBef>
              <a:spcAft>
                <a:spcPts val="0"/>
              </a:spcAft>
              <a:buSzPts val="1600"/>
              <a:buChar char="▹"/>
              <a:defRPr sz="2133"/>
            </a:lvl7pPr>
            <a:lvl8pPr marL="4876678" lvl="7" indent="-440256" rtl="0">
              <a:spcBef>
                <a:spcPts val="800"/>
              </a:spcBef>
              <a:spcAft>
                <a:spcPts val="0"/>
              </a:spcAft>
              <a:buSzPts val="1600"/>
              <a:buChar char="▹"/>
              <a:defRPr sz="2133"/>
            </a:lvl8pPr>
            <a:lvl9pPr marL="5486263" lvl="8" indent="-440256" rtl="0">
              <a:spcBef>
                <a:spcPts val="800"/>
              </a:spcBef>
              <a:spcAft>
                <a:spcPts val="0"/>
              </a:spcAft>
              <a:buSzPts val="1600"/>
              <a:buChar char="▹"/>
              <a:defRPr sz="2133"/>
            </a:lvl9pPr>
          </a:lstStyle>
          <a:p>
            <a:endParaRPr/>
          </a:p>
        </p:txBody>
      </p:sp>
      <p:sp>
        <p:nvSpPr>
          <p:cNvPr id="86" name="Google Shape;86;p19"/>
          <p:cNvSpPr txBox="1">
            <a:spLocks noGrp="1"/>
          </p:cNvSpPr>
          <p:nvPr>
            <p:ph type="body" idx="3"/>
          </p:nvPr>
        </p:nvSpPr>
        <p:spPr>
          <a:xfrm>
            <a:off x="8164400" y="2661000"/>
            <a:ext cx="3418000" cy="3572000"/>
          </a:xfrm>
          <a:prstGeom prst="rect">
            <a:avLst/>
          </a:prstGeom>
        </p:spPr>
        <p:txBody>
          <a:bodyPr spcFirstLastPara="1" wrap="square" lIns="0" tIns="0" rIns="0" bIns="0" anchor="t" anchorCtr="0">
            <a:noAutofit/>
          </a:bodyPr>
          <a:lstStyle>
            <a:lvl1pPr marL="609585" lvl="0" indent="-440256" rtl="0">
              <a:spcBef>
                <a:spcPts val="800"/>
              </a:spcBef>
              <a:spcAft>
                <a:spcPts val="0"/>
              </a:spcAft>
              <a:buSzPts val="1600"/>
              <a:buChar char="▸"/>
              <a:defRPr sz="2133"/>
            </a:lvl1pPr>
            <a:lvl2pPr marL="1219170" lvl="1" indent="-440256" rtl="0">
              <a:spcBef>
                <a:spcPts val="800"/>
              </a:spcBef>
              <a:spcAft>
                <a:spcPts val="0"/>
              </a:spcAft>
              <a:buSzPts val="1600"/>
              <a:buChar char="▹"/>
              <a:defRPr sz="2133"/>
            </a:lvl2pPr>
            <a:lvl3pPr marL="1828754" lvl="2" indent="-440256" rtl="0">
              <a:spcBef>
                <a:spcPts val="800"/>
              </a:spcBef>
              <a:spcAft>
                <a:spcPts val="0"/>
              </a:spcAft>
              <a:buSzPts val="1600"/>
              <a:buChar char="▹"/>
              <a:defRPr sz="2133"/>
            </a:lvl3pPr>
            <a:lvl4pPr marL="2438339" lvl="3" indent="-440256" rtl="0">
              <a:spcBef>
                <a:spcPts val="800"/>
              </a:spcBef>
              <a:spcAft>
                <a:spcPts val="0"/>
              </a:spcAft>
              <a:buSzPts val="1600"/>
              <a:buChar char="▹"/>
              <a:defRPr sz="2133"/>
            </a:lvl4pPr>
            <a:lvl5pPr marL="3047924" lvl="4" indent="-440256" rtl="0">
              <a:spcBef>
                <a:spcPts val="800"/>
              </a:spcBef>
              <a:spcAft>
                <a:spcPts val="0"/>
              </a:spcAft>
              <a:buSzPts val="1600"/>
              <a:buChar char="▹"/>
              <a:defRPr sz="2133"/>
            </a:lvl5pPr>
            <a:lvl6pPr marL="3657509" lvl="5" indent="-440256" rtl="0">
              <a:spcBef>
                <a:spcPts val="800"/>
              </a:spcBef>
              <a:spcAft>
                <a:spcPts val="0"/>
              </a:spcAft>
              <a:buSzPts val="1600"/>
              <a:buChar char="▹"/>
              <a:defRPr sz="2133"/>
            </a:lvl6pPr>
            <a:lvl7pPr marL="4267093" lvl="6" indent="-440256" rtl="0">
              <a:spcBef>
                <a:spcPts val="800"/>
              </a:spcBef>
              <a:spcAft>
                <a:spcPts val="0"/>
              </a:spcAft>
              <a:buSzPts val="1600"/>
              <a:buChar char="▹"/>
              <a:defRPr sz="2133"/>
            </a:lvl7pPr>
            <a:lvl8pPr marL="4876678" lvl="7" indent="-440256" rtl="0">
              <a:spcBef>
                <a:spcPts val="800"/>
              </a:spcBef>
              <a:spcAft>
                <a:spcPts val="0"/>
              </a:spcAft>
              <a:buSzPts val="1600"/>
              <a:buChar char="▹"/>
              <a:defRPr sz="2133"/>
            </a:lvl8pPr>
            <a:lvl9pPr marL="5486263" lvl="8" indent="-440256" rtl="0">
              <a:spcBef>
                <a:spcPts val="800"/>
              </a:spcBef>
              <a:spcAft>
                <a:spcPts val="0"/>
              </a:spcAft>
              <a:buSzPts val="1600"/>
              <a:buChar char="▹"/>
              <a:defRPr sz="2133"/>
            </a:lvl9pPr>
          </a:lstStyle>
          <a:p>
            <a:endParaRPr/>
          </a:p>
        </p:txBody>
      </p:sp>
      <p:sp>
        <p:nvSpPr>
          <p:cNvPr id="87" name="Google Shape;87;p19"/>
          <p:cNvSpPr txBox="1">
            <a:spLocks noGrp="1"/>
          </p:cNvSpPr>
          <p:nvPr>
            <p:ph type="sldNum" idx="12"/>
          </p:nvPr>
        </p:nvSpPr>
        <p:spPr>
          <a:xfrm>
            <a:off x="11532033" y="6182333"/>
            <a:ext cx="609200" cy="624800"/>
          </a:xfrm>
          <a:prstGeom prst="rect">
            <a:avLst/>
          </a:prstGeom>
        </p:spPr>
        <p:txBody>
          <a:bodyPr spcFirstLastPara="1" wrap="square" lIns="0" tIns="0" rIns="0" bIns="0"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670426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88"/>
        <p:cNvGrpSpPr/>
        <p:nvPr/>
      </p:nvGrpSpPr>
      <p:grpSpPr>
        <a:xfrm>
          <a:off x="0" y="0"/>
          <a:ext cx="0" cy="0"/>
          <a:chOff x="0" y="0"/>
          <a:chExt cx="0" cy="0"/>
        </a:xfrm>
      </p:grpSpPr>
      <p:sp>
        <p:nvSpPr>
          <p:cNvPr id="89" name="Google Shape;89;p20"/>
          <p:cNvSpPr/>
          <p:nvPr/>
        </p:nvSpPr>
        <p:spPr>
          <a:xfrm flipH="1">
            <a:off x="11582400" y="6233133"/>
            <a:ext cx="624800" cy="624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90" name="Google Shape;90;p20"/>
          <p:cNvSpPr/>
          <p:nvPr/>
        </p:nvSpPr>
        <p:spPr>
          <a:xfrm rot="5400000">
            <a:off x="-133800" y="965980"/>
            <a:ext cx="624800" cy="357200"/>
          </a:xfrm>
          <a:prstGeom prst="triangle">
            <a:avLst>
              <a:gd name="adj" fmla="val 50000"/>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91" name="Google Shape;91;p20"/>
          <p:cNvSpPr txBox="1">
            <a:spLocks noGrp="1"/>
          </p:cNvSpPr>
          <p:nvPr>
            <p:ph type="title"/>
          </p:nvPr>
        </p:nvSpPr>
        <p:spPr>
          <a:xfrm>
            <a:off x="609600" y="807467"/>
            <a:ext cx="7521200" cy="1443600"/>
          </a:xfrm>
          <a:prstGeom prst="rect">
            <a:avLst/>
          </a:prstGeom>
        </p:spPr>
        <p:txBody>
          <a:bodyPr spcFirstLastPara="1" wrap="square" lIns="0" tIns="0" rIns="0" bIns="0" anchor="t" anchorCtr="0">
            <a:noAutofit/>
          </a:bodyPr>
          <a:lstStyle>
            <a:lvl1pPr lvl="0" rtl="0">
              <a:spcBef>
                <a:spcPts val="0"/>
              </a:spcBef>
              <a:spcAft>
                <a:spcPts val="0"/>
              </a:spcAft>
              <a:buSzPts val="4800"/>
              <a:buNone/>
              <a:defRPr/>
            </a:lvl1pPr>
            <a:lvl2pPr lvl="1" rtl="0">
              <a:spcBef>
                <a:spcPts val="0"/>
              </a:spcBef>
              <a:spcAft>
                <a:spcPts val="0"/>
              </a:spcAft>
              <a:buSzPts val="4800"/>
              <a:buNone/>
              <a:defRPr/>
            </a:lvl2pPr>
            <a:lvl3pPr lvl="2" rtl="0">
              <a:spcBef>
                <a:spcPts val="0"/>
              </a:spcBef>
              <a:spcAft>
                <a:spcPts val="0"/>
              </a:spcAft>
              <a:buSzPts val="4800"/>
              <a:buNone/>
              <a:defRPr/>
            </a:lvl3pPr>
            <a:lvl4pPr lvl="3" rtl="0">
              <a:spcBef>
                <a:spcPts val="0"/>
              </a:spcBef>
              <a:spcAft>
                <a:spcPts val="0"/>
              </a:spcAft>
              <a:buSzPts val="4800"/>
              <a:buNone/>
              <a:defRPr/>
            </a:lvl4pPr>
            <a:lvl5pPr lvl="4" rtl="0">
              <a:spcBef>
                <a:spcPts val="0"/>
              </a:spcBef>
              <a:spcAft>
                <a:spcPts val="0"/>
              </a:spcAft>
              <a:buSzPts val="4800"/>
              <a:buNone/>
              <a:defRPr/>
            </a:lvl5pPr>
            <a:lvl6pPr lvl="5" rtl="0">
              <a:spcBef>
                <a:spcPts val="0"/>
              </a:spcBef>
              <a:spcAft>
                <a:spcPts val="0"/>
              </a:spcAft>
              <a:buSzPts val="4800"/>
              <a:buNone/>
              <a:defRPr/>
            </a:lvl6pPr>
            <a:lvl7pPr lvl="6" rtl="0">
              <a:spcBef>
                <a:spcPts val="0"/>
              </a:spcBef>
              <a:spcAft>
                <a:spcPts val="0"/>
              </a:spcAft>
              <a:buSzPts val="4800"/>
              <a:buNone/>
              <a:defRPr/>
            </a:lvl7pPr>
            <a:lvl8pPr lvl="7" rtl="0">
              <a:spcBef>
                <a:spcPts val="0"/>
              </a:spcBef>
              <a:spcAft>
                <a:spcPts val="0"/>
              </a:spcAft>
              <a:buSzPts val="4800"/>
              <a:buNone/>
              <a:defRPr/>
            </a:lvl8pPr>
            <a:lvl9pPr lvl="8" rtl="0">
              <a:spcBef>
                <a:spcPts val="0"/>
              </a:spcBef>
              <a:spcAft>
                <a:spcPts val="0"/>
              </a:spcAft>
              <a:buSzPts val="4800"/>
              <a:buNone/>
              <a:defRPr/>
            </a:lvl9pPr>
          </a:lstStyle>
          <a:p>
            <a:endParaRPr/>
          </a:p>
        </p:txBody>
      </p:sp>
      <p:sp>
        <p:nvSpPr>
          <p:cNvPr id="92" name="Google Shape;92;p20"/>
          <p:cNvSpPr txBox="1">
            <a:spLocks noGrp="1"/>
          </p:cNvSpPr>
          <p:nvPr>
            <p:ph type="sldNum" idx="12"/>
          </p:nvPr>
        </p:nvSpPr>
        <p:spPr>
          <a:xfrm>
            <a:off x="11532033" y="6182333"/>
            <a:ext cx="609200" cy="624800"/>
          </a:xfrm>
          <a:prstGeom prst="rect">
            <a:avLst/>
          </a:prstGeom>
        </p:spPr>
        <p:txBody>
          <a:bodyPr spcFirstLastPara="1" wrap="square" lIns="0" tIns="0" rIns="0" bIns="0"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83847460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93"/>
        <p:cNvGrpSpPr/>
        <p:nvPr/>
      </p:nvGrpSpPr>
      <p:grpSpPr>
        <a:xfrm>
          <a:off x="0" y="0"/>
          <a:ext cx="0" cy="0"/>
          <a:chOff x="0" y="0"/>
          <a:chExt cx="0" cy="0"/>
        </a:xfrm>
      </p:grpSpPr>
      <p:sp>
        <p:nvSpPr>
          <p:cNvPr id="94" name="Google Shape;94;p21"/>
          <p:cNvSpPr/>
          <p:nvPr/>
        </p:nvSpPr>
        <p:spPr>
          <a:xfrm flipH="1">
            <a:off x="11582400" y="6233133"/>
            <a:ext cx="624800" cy="624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95" name="Google Shape;95;p21"/>
          <p:cNvSpPr/>
          <p:nvPr/>
        </p:nvSpPr>
        <p:spPr>
          <a:xfrm rot="5400000">
            <a:off x="-133800" y="5931680"/>
            <a:ext cx="624800" cy="357200"/>
          </a:xfrm>
          <a:prstGeom prst="triangle">
            <a:avLst>
              <a:gd name="adj" fmla="val 50000"/>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96" name="Google Shape;96;p21"/>
          <p:cNvSpPr txBox="1">
            <a:spLocks noGrp="1"/>
          </p:cNvSpPr>
          <p:nvPr>
            <p:ph type="body" idx="1"/>
          </p:nvPr>
        </p:nvSpPr>
        <p:spPr>
          <a:xfrm>
            <a:off x="609600" y="5875079"/>
            <a:ext cx="10972800" cy="692800"/>
          </a:xfrm>
          <a:prstGeom prst="rect">
            <a:avLst/>
          </a:prstGeom>
        </p:spPr>
        <p:txBody>
          <a:bodyPr spcFirstLastPara="1" wrap="square" lIns="0" tIns="0" rIns="0" bIns="0" anchor="t" anchorCtr="0">
            <a:noAutofit/>
          </a:bodyPr>
          <a:lstStyle>
            <a:lvl1pPr marL="609585" lvl="0" indent="-304792" rtl="0">
              <a:spcBef>
                <a:spcPts val="480"/>
              </a:spcBef>
              <a:spcAft>
                <a:spcPts val="0"/>
              </a:spcAft>
              <a:buSzPts val="1800"/>
              <a:buNone/>
              <a:defRPr sz="2400"/>
            </a:lvl1pPr>
          </a:lstStyle>
          <a:p>
            <a:endParaRPr/>
          </a:p>
        </p:txBody>
      </p:sp>
      <p:sp>
        <p:nvSpPr>
          <p:cNvPr id="97" name="Google Shape;97;p21"/>
          <p:cNvSpPr txBox="1">
            <a:spLocks noGrp="1"/>
          </p:cNvSpPr>
          <p:nvPr>
            <p:ph type="sldNum" idx="12"/>
          </p:nvPr>
        </p:nvSpPr>
        <p:spPr>
          <a:xfrm>
            <a:off x="11532033" y="6182333"/>
            <a:ext cx="609200" cy="624800"/>
          </a:xfrm>
          <a:prstGeom prst="rect">
            <a:avLst/>
          </a:prstGeom>
        </p:spPr>
        <p:txBody>
          <a:bodyPr spcFirstLastPara="1" wrap="square" lIns="0" tIns="0" rIns="0" bIns="0"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68067846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8"/>
        <p:cNvGrpSpPr/>
        <p:nvPr/>
      </p:nvGrpSpPr>
      <p:grpSpPr>
        <a:xfrm>
          <a:off x="0" y="0"/>
          <a:ext cx="0" cy="0"/>
          <a:chOff x="0" y="0"/>
          <a:chExt cx="0" cy="0"/>
        </a:xfrm>
      </p:grpSpPr>
      <p:sp>
        <p:nvSpPr>
          <p:cNvPr id="99" name="Google Shape;99;p22"/>
          <p:cNvSpPr/>
          <p:nvPr/>
        </p:nvSpPr>
        <p:spPr>
          <a:xfrm flipH="1">
            <a:off x="11582400" y="6233133"/>
            <a:ext cx="624800" cy="624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3733"/>
          </a:p>
        </p:txBody>
      </p:sp>
      <p:sp>
        <p:nvSpPr>
          <p:cNvPr id="100" name="Google Shape;100;p22"/>
          <p:cNvSpPr txBox="1">
            <a:spLocks noGrp="1"/>
          </p:cNvSpPr>
          <p:nvPr>
            <p:ph type="sldNum" idx="12"/>
          </p:nvPr>
        </p:nvSpPr>
        <p:spPr>
          <a:xfrm>
            <a:off x="11532033" y="6182333"/>
            <a:ext cx="609200" cy="624800"/>
          </a:xfrm>
          <a:prstGeom prst="rect">
            <a:avLst/>
          </a:prstGeom>
        </p:spPr>
        <p:txBody>
          <a:bodyPr spcFirstLastPara="1" wrap="square" lIns="0" tIns="0" rIns="0" bIns="0"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776291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965B7060-1B98-4CAD-A096-5721740E0CA5}" type="datetime1">
              <a:rPr lang="th-TH" smtClean="0"/>
              <a:t>20/10/64</a:t>
            </a:fld>
            <a:endParaRPr lang="th-TH"/>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th-TH"/>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8143A96-3D86-4C46-B5C1-C11123290CC7}" type="slidenum">
              <a:rPr lang="th-TH" smtClean="0"/>
              <a:pPr/>
              <a:t>‹#›</a:t>
            </a:fld>
            <a:endParaRPr lang="th-TH"/>
          </a:p>
        </p:txBody>
      </p:sp>
    </p:spTree>
    <p:extLst>
      <p:ext uri="{BB962C8B-B14F-4D97-AF65-F5344CB8AC3E}">
        <p14:creationId xmlns:p14="http://schemas.microsoft.com/office/powerpoint/2010/main" val="379143972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1"/>
        <p:cNvGrpSpPr/>
        <p:nvPr/>
      </p:nvGrpSpPr>
      <p:grpSpPr>
        <a:xfrm>
          <a:off x="0" y="0"/>
          <a:ext cx="0" cy="0"/>
          <a:chOff x="0" y="0"/>
          <a:chExt cx="0" cy="0"/>
        </a:xfrm>
      </p:grpSpPr>
      <p:sp>
        <p:nvSpPr>
          <p:cNvPr id="12" name="Google Shape;12;p8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 name="Google Shape;13;p8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4;p8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5" name="Google Shape;15;p88"/>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6" name="Google Shape;16;p8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th-TH"/>
              <a:t>‹#›</a:t>
            </a:fld>
            <a:endParaRPr/>
          </a:p>
        </p:txBody>
      </p:sp>
    </p:spTree>
    <p:extLst>
      <p:ext uri="{BB962C8B-B14F-4D97-AF65-F5344CB8AC3E}">
        <p14:creationId xmlns:p14="http://schemas.microsoft.com/office/powerpoint/2010/main" val="14424099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12_Custom Layout">
  <p:cSld name="12_Custom Layout">
    <p:spTree>
      <p:nvGrpSpPr>
        <p:cNvPr id="1" name="Shape 21"/>
        <p:cNvGrpSpPr/>
        <p:nvPr/>
      </p:nvGrpSpPr>
      <p:grpSpPr>
        <a:xfrm>
          <a:off x="0" y="0"/>
          <a:ext cx="0" cy="0"/>
          <a:chOff x="0" y="0"/>
          <a:chExt cx="0" cy="0"/>
        </a:xfrm>
      </p:grpSpPr>
      <p:sp>
        <p:nvSpPr>
          <p:cNvPr id="22" name="Google Shape;22;p90"/>
          <p:cNvSpPr>
            <a:spLocks noGrp="1"/>
          </p:cNvSpPr>
          <p:nvPr>
            <p:ph type="pic" idx="2"/>
          </p:nvPr>
        </p:nvSpPr>
        <p:spPr>
          <a:xfrm>
            <a:off x="0" y="2610464"/>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 name="Google Shape;23;p90"/>
          <p:cNvSpPr>
            <a:spLocks noGrp="1"/>
          </p:cNvSpPr>
          <p:nvPr>
            <p:ph type="pic" idx="3"/>
          </p:nvPr>
        </p:nvSpPr>
        <p:spPr>
          <a:xfrm>
            <a:off x="2608722" y="2610464"/>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Google Shape;24;p90"/>
          <p:cNvSpPr>
            <a:spLocks noGrp="1"/>
          </p:cNvSpPr>
          <p:nvPr>
            <p:ph type="pic" idx="4"/>
          </p:nvPr>
        </p:nvSpPr>
        <p:spPr>
          <a:xfrm>
            <a:off x="5217444" y="2610464"/>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 name="Google Shape;25;p90"/>
          <p:cNvSpPr>
            <a:spLocks noGrp="1"/>
          </p:cNvSpPr>
          <p:nvPr>
            <p:ph type="pic" idx="5"/>
          </p:nvPr>
        </p:nvSpPr>
        <p:spPr>
          <a:xfrm>
            <a:off x="0" y="4734232"/>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 name="Google Shape;26;p90"/>
          <p:cNvSpPr>
            <a:spLocks noGrp="1"/>
          </p:cNvSpPr>
          <p:nvPr>
            <p:ph type="pic" idx="6"/>
          </p:nvPr>
        </p:nvSpPr>
        <p:spPr>
          <a:xfrm>
            <a:off x="2608722" y="4734232"/>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7" name="Google Shape;27;p90"/>
          <p:cNvSpPr>
            <a:spLocks noGrp="1"/>
          </p:cNvSpPr>
          <p:nvPr>
            <p:ph type="pic" idx="7"/>
          </p:nvPr>
        </p:nvSpPr>
        <p:spPr>
          <a:xfrm>
            <a:off x="5217444" y="4734232"/>
            <a:ext cx="2608722" cy="2123768"/>
          </a:xfrm>
          <a:prstGeom prst="rect">
            <a:avLst/>
          </a:prstGeom>
          <a:solidFill>
            <a:schemeClr val="l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6290808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1_Title Slide" type="title">
  <p:cSld name="1_Title Slide">
    <p:spTree>
      <p:nvGrpSpPr>
        <p:cNvPr id="1" name="Shape 28"/>
        <p:cNvGrpSpPr/>
        <p:nvPr/>
      </p:nvGrpSpPr>
      <p:grpSpPr>
        <a:xfrm>
          <a:off x="0" y="0"/>
          <a:ext cx="0" cy="0"/>
          <a:chOff x="0" y="0"/>
          <a:chExt cx="0" cy="0"/>
        </a:xfrm>
      </p:grpSpPr>
      <p:sp>
        <p:nvSpPr>
          <p:cNvPr id="29" name="Google Shape;29;p9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0" name="Google Shape;30;p9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31" name="Google Shape;31;p9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91"/>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3" name="Google Shape;33;p9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th-TH"/>
              <a:t>‹#›</a:t>
            </a:fld>
            <a:endParaRPr/>
          </a:p>
        </p:txBody>
      </p:sp>
    </p:spTree>
    <p:extLst>
      <p:ext uri="{BB962C8B-B14F-4D97-AF65-F5344CB8AC3E}">
        <p14:creationId xmlns:p14="http://schemas.microsoft.com/office/powerpoint/2010/main" val="9602883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97"/>
          <p:cNvSpPr txBox="1">
            <a:spLocks noGrp="1"/>
          </p:cNvSpPr>
          <p:nvPr>
            <p:ph type="title"/>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97"/>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97"/>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97"/>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th-TH"/>
              <a:t>‹#›</a:t>
            </a:fld>
            <a:endParaRPr/>
          </a:p>
        </p:txBody>
      </p:sp>
    </p:spTree>
    <p:extLst>
      <p:ext uri="{BB962C8B-B14F-4D97-AF65-F5344CB8AC3E}">
        <p14:creationId xmlns:p14="http://schemas.microsoft.com/office/powerpoint/2010/main" val="24263210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59359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19" name="Picture Placeholder 18"/>
          <p:cNvSpPr>
            <a:spLocks noGrp="1"/>
          </p:cNvSpPr>
          <p:nvPr>
            <p:ph type="pic" sz="quarter" idx="13"/>
          </p:nvPr>
        </p:nvSpPr>
        <p:spPr>
          <a:xfrm>
            <a:off x="0" y="2610464"/>
            <a:ext cx="2608722" cy="2123768"/>
          </a:xfrm>
          <a:custGeom>
            <a:avLst/>
            <a:gdLst>
              <a:gd name="connsiteX0" fmla="*/ 0 w 2608722"/>
              <a:gd name="connsiteY0" fmla="*/ 0 h 2123768"/>
              <a:gd name="connsiteX1" fmla="*/ 2608722 w 2608722"/>
              <a:gd name="connsiteY1" fmla="*/ 0 h 2123768"/>
              <a:gd name="connsiteX2" fmla="*/ 2608722 w 2608722"/>
              <a:gd name="connsiteY2" fmla="*/ 2123768 h 2123768"/>
              <a:gd name="connsiteX3" fmla="*/ 0 w 2608722"/>
              <a:gd name="connsiteY3" fmla="*/ 2123768 h 2123768"/>
            </a:gdLst>
            <a:ahLst/>
            <a:cxnLst>
              <a:cxn ang="0">
                <a:pos x="connsiteX0" y="connsiteY0"/>
              </a:cxn>
              <a:cxn ang="0">
                <a:pos x="connsiteX1" y="connsiteY1"/>
              </a:cxn>
              <a:cxn ang="0">
                <a:pos x="connsiteX2" y="connsiteY2"/>
              </a:cxn>
              <a:cxn ang="0">
                <a:pos x="connsiteX3" y="connsiteY3"/>
              </a:cxn>
            </a:cxnLst>
            <a:rect l="l" t="t" r="r" b="b"/>
            <a:pathLst>
              <a:path w="2608722" h="2123768">
                <a:moveTo>
                  <a:pt x="0" y="0"/>
                </a:moveTo>
                <a:lnTo>
                  <a:pt x="2608722" y="0"/>
                </a:lnTo>
                <a:lnTo>
                  <a:pt x="2608722" y="2123768"/>
                </a:lnTo>
                <a:lnTo>
                  <a:pt x="0" y="2123768"/>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
        <p:nvSpPr>
          <p:cNvPr id="20" name="Picture Placeholder 19"/>
          <p:cNvSpPr>
            <a:spLocks noGrp="1"/>
          </p:cNvSpPr>
          <p:nvPr>
            <p:ph type="pic" sz="quarter" idx="14"/>
          </p:nvPr>
        </p:nvSpPr>
        <p:spPr>
          <a:xfrm>
            <a:off x="2608722" y="2610464"/>
            <a:ext cx="2608722" cy="2123768"/>
          </a:xfrm>
          <a:custGeom>
            <a:avLst/>
            <a:gdLst>
              <a:gd name="connsiteX0" fmla="*/ 0 w 2608722"/>
              <a:gd name="connsiteY0" fmla="*/ 0 h 2123768"/>
              <a:gd name="connsiteX1" fmla="*/ 2608722 w 2608722"/>
              <a:gd name="connsiteY1" fmla="*/ 0 h 2123768"/>
              <a:gd name="connsiteX2" fmla="*/ 2608722 w 2608722"/>
              <a:gd name="connsiteY2" fmla="*/ 2123768 h 2123768"/>
              <a:gd name="connsiteX3" fmla="*/ 0 w 2608722"/>
              <a:gd name="connsiteY3" fmla="*/ 2123768 h 2123768"/>
            </a:gdLst>
            <a:ahLst/>
            <a:cxnLst>
              <a:cxn ang="0">
                <a:pos x="connsiteX0" y="connsiteY0"/>
              </a:cxn>
              <a:cxn ang="0">
                <a:pos x="connsiteX1" y="connsiteY1"/>
              </a:cxn>
              <a:cxn ang="0">
                <a:pos x="connsiteX2" y="connsiteY2"/>
              </a:cxn>
              <a:cxn ang="0">
                <a:pos x="connsiteX3" y="connsiteY3"/>
              </a:cxn>
            </a:cxnLst>
            <a:rect l="l" t="t" r="r" b="b"/>
            <a:pathLst>
              <a:path w="2608722" h="2123768">
                <a:moveTo>
                  <a:pt x="0" y="0"/>
                </a:moveTo>
                <a:lnTo>
                  <a:pt x="2608722" y="0"/>
                </a:lnTo>
                <a:lnTo>
                  <a:pt x="2608722" y="2123768"/>
                </a:lnTo>
                <a:lnTo>
                  <a:pt x="0" y="2123768"/>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
        <p:nvSpPr>
          <p:cNvPr id="21" name="Picture Placeholder 20"/>
          <p:cNvSpPr>
            <a:spLocks noGrp="1"/>
          </p:cNvSpPr>
          <p:nvPr>
            <p:ph type="pic" sz="quarter" idx="15"/>
          </p:nvPr>
        </p:nvSpPr>
        <p:spPr>
          <a:xfrm>
            <a:off x="5217444" y="2610464"/>
            <a:ext cx="2608722" cy="2123768"/>
          </a:xfrm>
          <a:custGeom>
            <a:avLst/>
            <a:gdLst>
              <a:gd name="connsiteX0" fmla="*/ 0 w 2608722"/>
              <a:gd name="connsiteY0" fmla="*/ 0 h 2123768"/>
              <a:gd name="connsiteX1" fmla="*/ 2608722 w 2608722"/>
              <a:gd name="connsiteY1" fmla="*/ 0 h 2123768"/>
              <a:gd name="connsiteX2" fmla="*/ 2608722 w 2608722"/>
              <a:gd name="connsiteY2" fmla="*/ 2123768 h 2123768"/>
              <a:gd name="connsiteX3" fmla="*/ 0 w 2608722"/>
              <a:gd name="connsiteY3" fmla="*/ 2123768 h 2123768"/>
            </a:gdLst>
            <a:ahLst/>
            <a:cxnLst>
              <a:cxn ang="0">
                <a:pos x="connsiteX0" y="connsiteY0"/>
              </a:cxn>
              <a:cxn ang="0">
                <a:pos x="connsiteX1" y="connsiteY1"/>
              </a:cxn>
              <a:cxn ang="0">
                <a:pos x="connsiteX2" y="connsiteY2"/>
              </a:cxn>
              <a:cxn ang="0">
                <a:pos x="connsiteX3" y="connsiteY3"/>
              </a:cxn>
            </a:cxnLst>
            <a:rect l="l" t="t" r="r" b="b"/>
            <a:pathLst>
              <a:path w="2608722" h="2123768">
                <a:moveTo>
                  <a:pt x="0" y="0"/>
                </a:moveTo>
                <a:lnTo>
                  <a:pt x="2608722" y="0"/>
                </a:lnTo>
                <a:lnTo>
                  <a:pt x="2608722" y="2123768"/>
                </a:lnTo>
                <a:lnTo>
                  <a:pt x="0" y="2123768"/>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
        <p:nvSpPr>
          <p:cNvPr id="18" name="Picture Placeholder 17"/>
          <p:cNvSpPr>
            <a:spLocks noGrp="1"/>
          </p:cNvSpPr>
          <p:nvPr>
            <p:ph type="pic" sz="quarter" idx="16"/>
          </p:nvPr>
        </p:nvSpPr>
        <p:spPr>
          <a:xfrm>
            <a:off x="0" y="4734232"/>
            <a:ext cx="2608722" cy="2123768"/>
          </a:xfrm>
          <a:custGeom>
            <a:avLst/>
            <a:gdLst>
              <a:gd name="connsiteX0" fmla="*/ 0 w 2608722"/>
              <a:gd name="connsiteY0" fmla="*/ 0 h 2123768"/>
              <a:gd name="connsiteX1" fmla="*/ 2608722 w 2608722"/>
              <a:gd name="connsiteY1" fmla="*/ 0 h 2123768"/>
              <a:gd name="connsiteX2" fmla="*/ 2608722 w 2608722"/>
              <a:gd name="connsiteY2" fmla="*/ 2123768 h 2123768"/>
              <a:gd name="connsiteX3" fmla="*/ 0 w 2608722"/>
              <a:gd name="connsiteY3" fmla="*/ 2123768 h 2123768"/>
            </a:gdLst>
            <a:ahLst/>
            <a:cxnLst>
              <a:cxn ang="0">
                <a:pos x="connsiteX0" y="connsiteY0"/>
              </a:cxn>
              <a:cxn ang="0">
                <a:pos x="connsiteX1" y="connsiteY1"/>
              </a:cxn>
              <a:cxn ang="0">
                <a:pos x="connsiteX2" y="connsiteY2"/>
              </a:cxn>
              <a:cxn ang="0">
                <a:pos x="connsiteX3" y="connsiteY3"/>
              </a:cxn>
            </a:cxnLst>
            <a:rect l="l" t="t" r="r" b="b"/>
            <a:pathLst>
              <a:path w="2608722" h="2123768">
                <a:moveTo>
                  <a:pt x="0" y="0"/>
                </a:moveTo>
                <a:lnTo>
                  <a:pt x="2608722" y="0"/>
                </a:lnTo>
                <a:lnTo>
                  <a:pt x="2608722" y="2123768"/>
                </a:lnTo>
                <a:lnTo>
                  <a:pt x="0" y="2123768"/>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
        <p:nvSpPr>
          <p:cNvPr id="23" name="Picture Placeholder 22"/>
          <p:cNvSpPr>
            <a:spLocks noGrp="1"/>
          </p:cNvSpPr>
          <p:nvPr>
            <p:ph type="pic" sz="quarter" idx="17"/>
          </p:nvPr>
        </p:nvSpPr>
        <p:spPr>
          <a:xfrm>
            <a:off x="2608722" y="4734232"/>
            <a:ext cx="2608722" cy="2123768"/>
          </a:xfrm>
          <a:custGeom>
            <a:avLst/>
            <a:gdLst>
              <a:gd name="connsiteX0" fmla="*/ 0 w 2608722"/>
              <a:gd name="connsiteY0" fmla="*/ 0 h 2123768"/>
              <a:gd name="connsiteX1" fmla="*/ 2608722 w 2608722"/>
              <a:gd name="connsiteY1" fmla="*/ 0 h 2123768"/>
              <a:gd name="connsiteX2" fmla="*/ 2608722 w 2608722"/>
              <a:gd name="connsiteY2" fmla="*/ 2123768 h 2123768"/>
              <a:gd name="connsiteX3" fmla="*/ 0 w 2608722"/>
              <a:gd name="connsiteY3" fmla="*/ 2123768 h 2123768"/>
            </a:gdLst>
            <a:ahLst/>
            <a:cxnLst>
              <a:cxn ang="0">
                <a:pos x="connsiteX0" y="connsiteY0"/>
              </a:cxn>
              <a:cxn ang="0">
                <a:pos x="connsiteX1" y="connsiteY1"/>
              </a:cxn>
              <a:cxn ang="0">
                <a:pos x="connsiteX2" y="connsiteY2"/>
              </a:cxn>
              <a:cxn ang="0">
                <a:pos x="connsiteX3" y="connsiteY3"/>
              </a:cxn>
            </a:cxnLst>
            <a:rect l="l" t="t" r="r" b="b"/>
            <a:pathLst>
              <a:path w="2608722" h="2123768">
                <a:moveTo>
                  <a:pt x="0" y="0"/>
                </a:moveTo>
                <a:lnTo>
                  <a:pt x="2608722" y="0"/>
                </a:lnTo>
                <a:lnTo>
                  <a:pt x="2608722" y="2123768"/>
                </a:lnTo>
                <a:lnTo>
                  <a:pt x="0" y="2123768"/>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
        <p:nvSpPr>
          <p:cNvPr id="22" name="Picture Placeholder 21"/>
          <p:cNvSpPr>
            <a:spLocks noGrp="1"/>
          </p:cNvSpPr>
          <p:nvPr>
            <p:ph type="pic" sz="quarter" idx="18"/>
          </p:nvPr>
        </p:nvSpPr>
        <p:spPr>
          <a:xfrm>
            <a:off x="5217444" y="4734232"/>
            <a:ext cx="2608722" cy="2123768"/>
          </a:xfrm>
          <a:custGeom>
            <a:avLst/>
            <a:gdLst>
              <a:gd name="connsiteX0" fmla="*/ 0 w 2608722"/>
              <a:gd name="connsiteY0" fmla="*/ 0 h 2123768"/>
              <a:gd name="connsiteX1" fmla="*/ 2608722 w 2608722"/>
              <a:gd name="connsiteY1" fmla="*/ 0 h 2123768"/>
              <a:gd name="connsiteX2" fmla="*/ 2608722 w 2608722"/>
              <a:gd name="connsiteY2" fmla="*/ 2123768 h 2123768"/>
              <a:gd name="connsiteX3" fmla="*/ 0 w 2608722"/>
              <a:gd name="connsiteY3" fmla="*/ 2123768 h 2123768"/>
            </a:gdLst>
            <a:ahLst/>
            <a:cxnLst>
              <a:cxn ang="0">
                <a:pos x="connsiteX0" y="connsiteY0"/>
              </a:cxn>
              <a:cxn ang="0">
                <a:pos x="connsiteX1" y="connsiteY1"/>
              </a:cxn>
              <a:cxn ang="0">
                <a:pos x="connsiteX2" y="connsiteY2"/>
              </a:cxn>
              <a:cxn ang="0">
                <a:pos x="connsiteX3" y="connsiteY3"/>
              </a:cxn>
            </a:cxnLst>
            <a:rect l="l" t="t" r="r" b="b"/>
            <a:pathLst>
              <a:path w="2608722" h="2123768">
                <a:moveTo>
                  <a:pt x="0" y="0"/>
                </a:moveTo>
                <a:lnTo>
                  <a:pt x="2608722" y="0"/>
                </a:lnTo>
                <a:lnTo>
                  <a:pt x="2608722" y="2123768"/>
                </a:lnTo>
                <a:lnTo>
                  <a:pt x="0" y="2123768"/>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Tree>
    <p:extLst>
      <p:ext uri="{BB962C8B-B14F-4D97-AF65-F5344CB8AC3E}">
        <p14:creationId xmlns:p14="http://schemas.microsoft.com/office/powerpoint/2010/main" val="22980594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rgbClr val="FFFFFF"/>
        </a:solidFill>
        <a:effectLst/>
      </p:bgPr>
    </p:bg>
    <p:spTree>
      <p:nvGrpSpPr>
        <p:cNvPr id="1" name="Shape 20"/>
        <p:cNvGrpSpPr/>
        <p:nvPr/>
      </p:nvGrpSpPr>
      <p:grpSpPr>
        <a:xfrm>
          <a:off x="0" y="0"/>
          <a:ext cx="0" cy="0"/>
          <a:chOff x="0" y="0"/>
          <a:chExt cx="0" cy="0"/>
        </a:xfrm>
      </p:grpSpPr>
      <p:sp>
        <p:nvSpPr>
          <p:cNvPr id="21" name="Google Shape;21;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3000"/>
              <a:buNone/>
              <a:defRPr>
                <a:solidFill>
                  <a:schemeClr val="lt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2" name="Google Shape;22;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rtl="0">
              <a:spcBef>
                <a:spcPts val="0"/>
              </a:spcBef>
              <a:spcAft>
                <a:spcPts val="0"/>
              </a:spcAft>
              <a:buClr>
                <a:schemeClr val="accent1"/>
              </a:buClr>
              <a:buSzPts val="1800"/>
              <a:buChar char="●"/>
              <a:defRPr>
                <a:solidFill>
                  <a:schemeClr val="accent1"/>
                </a:solidFill>
              </a:defRPr>
            </a:lvl1pPr>
            <a:lvl2pPr marL="1219170" lvl="1" indent="-423323" rtl="0">
              <a:spcBef>
                <a:spcPts val="2133"/>
              </a:spcBef>
              <a:spcAft>
                <a:spcPts val="0"/>
              </a:spcAft>
              <a:buClr>
                <a:schemeClr val="accent1"/>
              </a:buClr>
              <a:buSzPts val="1400"/>
              <a:buChar char="○"/>
              <a:defRPr>
                <a:solidFill>
                  <a:schemeClr val="accent1"/>
                </a:solidFill>
              </a:defRPr>
            </a:lvl2pPr>
            <a:lvl3pPr marL="1828754" lvl="2" indent="-423323" rtl="0">
              <a:spcBef>
                <a:spcPts val="2133"/>
              </a:spcBef>
              <a:spcAft>
                <a:spcPts val="0"/>
              </a:spcAft>
              <a:buClr>
                <a:schemeClr val="accent1"/>
              </a:buClr>
              <a:buSzPts val="1400"/>
              <a:buChar char="■"/>
              <a:defRPr>
                <a:solidFill>
                  <a:schemeClr val="accent1"/>
                </a:solidFill>
              </a:defRPr>
            </a:lvl3pPr>
            <a:lvl4pPr marL="2438339" lvl="3" indent="-423323" rtl="0">
              <a:spcBef>
                <a:spcPts val="2133"/>
              </a:spcBef>
              <a:spcAft>
                <a:spcPts val="0"/>
              </a:spcAft>
              <a:buClr>
                <a:schemeClr val="accent1"/>
              </a:buClr>
              <a:buSzPts val="1400"/>
              <a:buChar char="●"/>
              <a:defRPr>
                <a:solidFill>
                  <a:schemeClr val="accent1"/>
                </a:solidFill>
              </a:defRPr>
            </a:lvl4pPr>
            <a:lvl5pPr marL="3047924" lvl="4" indent="-423323" rtl="0">
              <a:spcBef>
                <a:spcPts val="2133"/>
              </a:spcBef>
              <a:spcAft>
                <a:spcPts val="0"/>
              </a:spcAft>
              <a:buClr>
                <a:schemeClr val="accent1"/>
              </a:buClr>
              <a:buSzPts val="1400"/>
              <a:buChar char="○"/>
              <a:defRPr>
                <a:solidFill>
                  <a:schemeClr val="accent1"/>
                </a:solidFill>
              </a:defRPr>
            </a:lvl5pPr>
            <a:lvl6pPr marL="3657509" lvl="5" indent="-423323" rtl="0">
              <a:spcBef>
                <a:spcPts val="2133"/>
              </a:spcBef>
              <a:spcAft>
                <a:spcPts val="0"/>
              </a:spcAft>
              <a:buClr>
                <a:schemeClr val="accent1"/>
              </a:buClr>
              <a:buSzPts val="1400"/>
              <a:buChar char="■"/>
              <a:defRPr>
                <a:solidFill>
                  <a:schemeClr val="accent1"/>
                </a:solidFill>
              </a:defRPr>
            </a:lvl6pPr>
            <a:lvl7pPr marL="4267093" lvl="6" indent="-423323" rtl="0">
              <a:spcBef>
                <a:spcPts val="2133"/>
              </a:spcBef>
              <a:spcAft>
                <a:spcPts val="0"/>
              </a:spcAft>
              <a:buClr>
                <a:schemeClr val="accent1"/>
              </a:buClr>
              <a:buSzPts val="1400"/>
              <a:buChar char="●"/>
              <a:defRPr>
                <a:solidFill>
                  <a:schemeClr val="accent1"/>
                </a:solidFill>
              </a:defRPr>
            </a:lvl7pPr>
            <a:lvl8pPr marL="4876678" lvl="7" indent="-423323" rtl="0">
              <a:spcBef>
                <a:spcPts val="2133"/>
              </a:spcBef>
              <a:spcAft>
                <a:spcPts val="0"/>
              </a:spcAft>
              <a:buClr>
                <a:schemeClr val="accent1"/>
              </a:buClr>
              <a:buSzPts val="1400"/>
              <a:buChar char="○"/>
              <a:defRPr>
                <a:solidFill>
                  <a:schemeClr val="accent1"/>
                </a:solidFill>
              </a:defRPr>
            </a:lvl8pPr>
            <a:lvl9pPr marL="5486263" lvl="8" indent="-423323" rtl="0">
              <a:spcBef>
                <a:spcPts val="2133"/>
              </a:spcBef>
              <a:spcAft>
                <a:spcPts val="2133"/>
              </a:spcAft>
              <a:buClr>
                <a:schemeClr val="accent1"/>
              </a:buClr>
              <a:buSzPts val="1400"/>
              <a:buChar char="■"/>
              <a:defRPr>
                <a:solidFill>
                  <a:schemeClr val="accent1"/>
                </a:solidFill>
              </a:defRPr>
            </a:lvl9pPr>
          </a:lstStyle>
          <a:p>
            <a:endParaRPr/>
          </a:p>
        </p:txBody>
      </p:sp>
      <p:sp>
        <p:nvSpPr>
          <p:cNvPr id="23" name="Google Shape;23;p4"/>
          <p:cNvSpPr txBox="1">
            <a:spLocks noGrp="1"/>
          </p:cNvSpPr>
          <p:nvPr>
            <p:ph type="sldNum" idx="12"/>
          </p:nvPr>
        </p:nvSpPr>
        <p:spPr>
          <a:xfrm>
            <a:off x="11320333" y="6241345"/>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31400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r>
              <a:rPr lang="en-US"/>
              <a:t>Lifelong Learning Platform</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7E39285-F912-4E0A-9474-CDECF8241489}" type="slidenum">
              <a:rPr lang="en-US" smtClean="0"/>
              <a:t>‹#›</a:t>
            </a:fld>
            <a:endParaRPr lang="en-US"/>
          </a:p>
        </p:txBody>
      </p:sp>
    </p:spTree>
    <p:extLst>
      <p:ext uri="{BB962C8B-B14F-4D97-AF65-F5344CB8AC3E}">
        <p14:creationId xmlns:p14="http://schemas.microsoft.com/office/powerpoint/2010/main" val="31609806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2476500" cy="6858000"/>
          </a:xfrm>
          <a:custGeom>
            <a:avLst/>
            <a:gdLst>
              <a:gd name="connsiteX0" fmla="*/ 0 w 2476500"/>
              <a:gd name="connsiteY0" fmla="*/ 0 h 6858000"/>
              <a:gd name="connsiteX1" fmla="*/ 2476500 w 2476500"/>
              <a:gd name="connsiteY1" fmla="*/ 0 h 6858000"/>
              <a:gd name="connsiteX2" fmla="*/ 2476500 w 2476500"/>
              <a:gd name="connsiteY2" fmla="*/ 6858000 h 6858000"/>
              <a:gd name="connsiteX3" fmla="*/ 0 w 2476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76500" h="6858000">
                <a:moveTo>
                  <a:pt x="0" y="0"/>
                </a:moveTo>
                <a:lnTo>
                  <a:pt x="2476500" y="0"/>
                </a:lnTo>
                <a:lnTo>
                  <a:pt x="2476500" y="6858000"/>
                </a:lnTo>
                <a:lnTo>
                  <a:pt x="0" y="6858000"/>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
        <p:nvSpPr>
          <p:cNvPr id="3" name="Picture Placeholder 7"/>
          <p:cNvSpPr>
            <a:spLocks noGrp="1"/>
          </p:cNvSpPr>
          <p:nvPr>
            <p:ph type="pic" sz="quarter" idx="11"/>
          </p:nvPr>
        </p:nvSpPr>
        <p:spPr>
          <a:xfrm>
            <a:off x="2476500" y="0"/>
            <a:ext cx="2476500" cy="6858000"/>
          </a:xfrm>
          <a:custGeom>
            <a:avLst/>
            <a:gdLst>
              <a:gd name="connsiteX0" fmla="*/ 0 w 2476500"/>
              <a:gd name="connsiteY0" fmla="*/ 0 h 6858000"/>
              <a:gd name="connsiteX1" fmla="*/ 2476500 w 2476500"/>
              <a:gd name="connsiteY1" fmla="*/ 0 h 6858000"/>
              <a:gd name="connsiteX2" fmla="*/ 2476500 w 2476500"/>
              <a:gd name="connsiteY2" fmla="*/ 6858000 h 6858000"/>
              <a:gd name="connsiteX3" fmla="*/ 0 w 2476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76500" h="6858000">
                <a:moveTo>
                  <a:pt x="0" y="0"/>
                </a:moveTo>
                <a:lnTo>
                  <a:pt x="2476500" y="0"/>
                </a:lnTo>
                <a:lnTo>
                  <a:pt x="2476500" y="6858000"/>
                </a:lnTo>
                <a:lnTo>
                  <a:pt x="0" y="6858000"/>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Tree>
    <p:extLst>
      <p:ext uri="{BB962C8B-B14F-4D97-AF65-F5344CB8AC3E}">
        <p14:creationId xmlns:p14="http://schemas.microsoft.com/office/powerpoint/2010/main" val="30013690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Lifelong Learning Platform</a:t>
            </a:r>
            <a:endParaRPr lang="en-US" dirty="0"/>
          </a:p>
        </p:txBody>
      </p:sp>
      <p:pic>
        <p:nvPicPr>
          <p:cNvPr id="5" name="Picture 4"/>
          <p:cNvPicPr>
            <a:picLocks noChangeAspect="1" noChangeArrowheads="1"/>
          </p:cNvPicPr>
          <p:nvPr userDrawn="1"/>
        </p:nvPicPr>
        <p:blipFill>
          <a:blip r:embed="rId2" cstate="print"/>
          <a:srcRect/>
          <a:stretch>
            <a:fillRect/>
          </a:stretch>
        </p:blipFill>
        <p:spPr bwMode="auto">
          <a:xfrm>
            <a:off x="10687529" y="128078"/>
            <a:ext cx="1398403" cy="489558"/>
          </a:xfrm>
          <a:prstGeom prst="rect">
            <a:avLst/>
          </a:prstGeom>
          <a:noFill/>
          <a:ln w="9525">
            <a:noFill/>
            <a:miter lim="800000"/>
            <a:headEnd/>
            <a:tailEnd/>
          </a:ln>
        </p:spPr>
      </p:pic>
    </p:spTree>
    <p:extLst>
      <p:ext uri="{BB962C8B-B14F-4D97-AF65-F5344CB8AC3E}">
        <p14:creationId xmlns:p14="http://schemas.microsoft.com/office/powerpoint/2010/main" val="34433317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85351D2-6220-45F1-A1A5-3DF2D8A2EC6F}" type="datetime1">
              <a:rPr lang="th-TH" smtClean="0"/>
              <a:t>20/10/64</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28143A96-3D86-4C46-B5C1-C11123290CC7}" type="slidenum">
              <a:rPr lang="th-TH" smtClean="0"/>
              <a:pPr/>
              <a:t>‹#›</a:t>
            </a:fld>
            <a:endParaRPr lang="th-TH"/>
          </a:p>
        </p:txBody>
      </p:sp>
    </p:spTree>
    <p:extLst>
      <p:ext uri="{BB962C8B-B14F-4D97-AF65-F5344CB8AC3E}">
        <p14:creationId xmlns:p14="http://schemas.microsoft.com/office/powerpoint/2010/main" val="113257445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r>
              <a:rPr lang="en-US"/>
              <a:t>Lifelong Learning Platform</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7E39285-F912-4E0A-9474-CDECF8241489}" type="slidenum">
              <a:rPr lang="en-US" smtClean="0"/>
              <a:t>‹#›</a:t>
            </a:fld>
            <a:endParaRPr lang="en-US"/>
          </a:p>
        </p:txBody>
      </p:sp>
    </p:spTree>
    <p:extLst>
      <p:ext uri="{BB962C8B-B14F-4D97-AF65-F5344CB8AC3E}">
        <p14:creationId xmlns:p14="http://schemas.microsoft.com/office/powerpoint/2010/main" val="4213455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
        <p:nvSpPr>
          <p:cNvPr id="7" name="Picture Placeholder 10"/>
          <p:cNvSpPr>
            <a:spLocks noGrp="1"/>
          </p:cNvSpPr>
          <p:nvPr>
            <p:ph type="pic" sz="quarter" idx="10"/>
          </p:nvPr>
        </p:nvSpPr>
        <p:spPr>
          <a:xfrm>
            <a:off x="8309480" y="1063230"/>
            <a:ext cx="2785002" cy="4727970"/>
          </a:xfrm>
          <a:custGeom>
            <a:avLst/>
            <a:gdLst>
              <a:gd name="connsiteX0" fmla="*/ 1219200 w 2438400"/>
              <a:gd name="connsiteY0" fmla="*/ 0 h 5384800"/>
              <a:gd name="connsiteX1" fmla="*/ 2438400 w 2438400"/>
              <a:gd name="connsiteY1" fmla="*/ 1219200 h 5384800"/>
              <a:gd name="connsiteX2" fmla="*/ 2438400 w 2438400"/>
              <a:gd name="connsiteY2" fmla="*/ 4165600 h 5384800"/>
              <a:gd name="connsiteX3" fmla="*/ 1219200 w 2438400"/>
              <a:gd name="connsiteY3" fmla="*/ 5384800 h 5384800"/>
              <a:gd name="connsiteX4" fmla="*/ 0 w 2438400"/>
              <a:gd name="connsiteY4" fmla="*/ 4165600 h 5384800"/>
              <a:gd name="connsiteX5" fmla="*/ 0 w 2438400"/>
              <a:gd name="connsiteY5" fmla="*/ 1219200 h 5384800"/>
              <a:gd name="connsiteX6" fmla="*/ 1219200 w 2438400"/>
              <a:gd name="connsiteY6" fmla="*/ 0 h 538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0" h="5384800">
                <a:moveTo>
                  <a:pt x="1219200" y="0"/>
                </a:moveTo>
                <a:cubicBezTo>
                  <a:pt x="1892546" y="0"/>
                  <a:pt x="2438400" y="545854"/>
                  <a:pt x="2438400" y="1219200"/>
                </a:cubicBezTo>
                <a:lnTo>
                  <a:pt x="2438400" y="4165600"/>
                </a:lnTo>
                <a:cubicBezTo>
                  <a:pt x="2438400" y="4838946"/>
                  <a:pt x="1892546" y="5384800"/>
                  <a:pt x="1219200" y="5384800"/>
                </a:cubicBezTo>
                <a:cubicBezTo>
                  <a:pt x="545854" y="5384800"/>
                  <a:pt x="0" y="4838946"/>
                  <a:pt x="0" y="4165600"/>
                </a:cubicBezTo>
                <a:lnTo>
                  <a:pt x="0" y="1219200"/>
                </a:lnTo>
                <a:cubicBezTo>
                  <a:pt x="0" y="545854"/>
                  <a:pt x="545854" y="0"/>
                  <a:pt x="1219200" y="0"/>
                </a:cubicBezTo>
                <a:close/>
              </a:path>
            </a:pathLst>
          </a:custGeom>
          <a:pattFill prst="divot">
            <a:fgClr>
              <a:schemeClr val="accent1"/>
            </a:fgClr>
            <a:bgClr>
              <a:schemeClr val="bg1"/>
            </a:bgClr>
          </a:pattFill>
        </p:spPr>
        <p:txBody>
          <a:bodyPr wrap="square" anchor="ctr">
            <a:noAutofit/>
          </a:bodyPr>
          <a:lstStyle>
            <a:lvl1pPr marL="0" indent="0" algn="ctr">
              <a:buNone/>
              <a:defRPr sz="1100"/>
            </a:lvl1pPr>
          </a:lstStyle>
          <a:p>
            <a:endParaRPr lang="en-US"/>
          </a:p>
        </p:txBody>
      </p:sp>
    </p:spTree>
    <p:extLst>
      <p:ext uri="{BB962C8B-B14F-4D97-AF65-F5344CB8AC3E}">
        <p14:creationId xmlns:p14="http://schemas.microsoft.com/office/powerpoint/2010/main" val="2035326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EDB98-DC6E-431F-A185-2D3D0E6F74F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A08B6E0-DCDF-4F69-88B3-01F8F3597109}"/>
              </a:ext>
            </a:extLst>
          </p:cNvPr>
          <p:cNvSpPr>
            <a:spLocks noGrp="1"/>
          </p:cNvSpPr>
          <p:nvPr>
            <p:ph type="dt" sz="half" idx="10"/>
          </p:nvPr>
        </p:nvSpPr>
        <p:spPr/>
        <p:txBody>
          <a:bodyPr/>
          <a:lstStyle/>
          <a:p>
            <a:fld id="{2EE848F6-7C71-4B2A-9414-52A460FFBFB2}" type="datetimeFigureOut">
              <a:rPr lang="en-US" smtClean="0"/>
              <a:t>10/20/2021</a:t>
            </a:fld>
            <a:endParaRPr lang="en-US"/>
          </a:p>
        </p:txBody>
      </p:sp>
      <p:sp>
        <p:nvSpPr>
          <p:cNvPr id="4" name="Footer Placeholder 3">
            <a:extLst>
              <a:ext uri="{FF2B5EF4-FFF2-40B4-BE49-F238E27FC236}">
                <a16:creationId xmlns:a16="http://schemas.microsoft.com/office/drawing/2014/main" id="{CFAC84A3-F629-4499-BC7D-8181F8E549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7E8D6AE-A9DB-4459-AC9F-C644D5E1452E}"/>
              </a:ext>
            </a:extLst>
          </p:cNvPr>
          <p:cNvSpPr>
            <a:spLocks noGrp="1"/>
          </p:cNvSpPr>
          <p:nvPr>
            <p:ph type="sldNum" sz="quarter" idx="12"/>
          </p:nvPr>
        </p:nvSpPr>
        <p:spPr/>
        <p:txBody>
          <a:bodyPr/>
          <a:lstStyle/>
          <a:p>
            <a:fld id="{D0DF4F36-E8E4-4697-8BEE-9745FB47634F}" type="slidenum">
              <a:rPr lang="en-US" smtClean="0"/>
              <a:t>‹#›</a:t>
            </a:fld>
            <a:endParaRPr lang="en-US"/>
          </a:p>
        </p:txBody>
      </p:sp>
    </p:spTree>
    <p:extLst>
      <p:ext uri="{BB962C8B-B14F-4D97-AF65-F5344CB8AC3E}">
        <p14:creationId xmlns:p14="http://schemas.microsoft.com/office/powerpoint/2010/main" val="18063286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
        <p:nvSpPr>
          <p:cNvPr id="6" name="Picture Placeholder 10"/>
          <p:cNvSpPr>
            <a:spLocks noGrp="1"/>
          </p:cNvSpPr>
          <p:nvPr>
            <p:ph type="pic" sz="quarter" idx="10"/>
          </p:nvPr>
        </p:nvSpPr>
        <p:spPr>
          <a:xfrm>
            <a:off x="3142366" y="3638550"/>
            <a:ext cx="2990850" cy="3219450"/>
          </a:xfrm>
          <a:custGeom>
            <a:avLst/>
            <a:gdLst>
              <a:gd name="connsiteX0" fmla="*/ 0 w 3695700"/>
              <a:gd name="connsiteY0" fmla="*/ 0 h 3219450"/>
              <a:gd name="connsiteX1" fmla="*/ 3695700 w 3695700"/>
              <a:gd name="connsiteY1" fmla="*/ 0 h 3219450"/>
              <a:gd name="connsiteX2" fmla="*/ 3695700 w 3695700"/>
              <a:gd name="connsiteY2" fmla="*/ 3219450 h 3219450"/>
              <a:gd name="connsiteX3" fmla="*/ 0 w 3695700"/>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3695700" h="3219450">
                <a:moveTo>
                  <a:pt x="0" y="0"/>
                </a:moveTo>
                <a:lnTo>
                  <a:pt x="3695700" y="0"/>
                </a:lnTo>
                <a:lnTo>
                  <a:pt x="3695700" y="3219450"/>
                </a:lnTo>
                <a:lnTo>
                  <a:pt x="0" y="3219450"/>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
        <p:nvSpPr>
          <p:cNvPr id="7" name="Picture Placeholder 9"/>
          <p:cNvSpPr>
            <a:spLocks noGrp="1"/>
          </p:cNvSpPr>
          <p:nvPr>
            <p:ph type="pic" sz="quarter" idx="11"/>
          </p:nvPr>
        </p:nvSpPr>
        <p:spPr>
          <a:xfrm>
            <a:off x="6133216" y="3638550"/>
            <a:ext cx="6058784" cy="3219450"/>
          </a:xfrm>
          <a:custGeom>
            <a:avLst/>
            <a:gdLst>
              <a:gd name="connsiteX0" fmla="*/ 0 w 7486650"/>
              <a:gd name="connsiteY0" fmla="*/ 0 h 3219450"/>
              <a:gd name="connsiteX1" fmla="*/ 7486650 w 7486650"/>
              <a:gd name="connsiteY1" fmla="*/ 0 h 3219450"/>
              <a:gd name="connsiteX2" fmla="*/ 7486650 w 7486650"/>
              <a:gd name="connsiteY2" fmla="*/ 3219450 h 3219450"/>
              <a:gd name="connsiteX3" fmla="*/ 0 w 7486650"/>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7486650" h="3219450">
                <a:moveTo>
                  <a:pt x="0" y="0"/>
                </a:moveTo>
                <a:lnTo>
                  <a:pt x="7486650" y="0"/>
                </a:lnTo>
                <a:lnTo>
                  <a:pt x="7486650" y="3219450"/>
                </a:lnTo>
                <a:lnTo>
                  <a:pt x="0" y="3219450"/>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
        <p:nvSpPr>
          <p:cNvPr id="4" name="Picture Placeholder 10"/>
          <p:cNvSpPr>
            <a:spLocks noGrp="1"/>
          </p:cNvSpPr>
          <p:nvPr>
            <p:ph type="pic" sz="quarter" idx="12"/>
          </p:nvPr>
        </p:nvSpPr>
        <p:spPr>
          <a:xfrm>
            <a:off x="0" y="3638550"/>
            <a:ext cx="3142366" cy="3219450"/>
          </a:xfrm>
          <a:custGeom>
            <a:avLst/>
            <a:gdLst>
              <a:gd name="connsiteX0" fmla="*/ 0 w 3695700"/>
              <a:gd name="connsiteY0" fmla="*/ 0 h 3219450"/>
              <a:gd name="connsiteX1" fmla="*/ 3695700 w 3695700"/>
              <a:gd name="connsiteY1" fmla="*/ 0 h 3219450"/>
              <a:gd name="connsiteX2" fmla="*/ 3695700 w 3695700"/>
              <a:gd name="connsiteY2" fmla="*/ 3219450 h 3219450"/>
              <a:gd name="connsiteX3" fmla="*/ 0 w 3695700"/>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3695700" h="3219450">
                <a:moveTo>
                  <a:pt x="0" y="0"/>
                </a:moveTo>
                <a:lnTo>
                  <a:pt x="3695700" y="0"/>
                </a:lnTo>
                <a:lnTo>
                  <a:pt x="3695700" y="3219450"/>
                </a:lnTo>
                <a:lnTo>
                  <a:pt x="0" y="3219450"/>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Tree>
    <p:extLst>
      <p:ext uri="{BB962C8B-B14F-4D97-AF65-F5344CB8AC3E}">
        <p14:creationId xmlns:p14="http://schemas.microsoft.com/office/powerpoint/2010/main" val="40350844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Left medium image">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F197C631-1AE7-4194-84CF-88E89402A473}"/>
              </a:ext>
            </a:extLst>
          </p:cNvPr>
          <p:cNvSpPr>
            <a:spLocks noGrp="1"/>
          </p:cNvSpPr>
          <p:nvPr>
            <p:ph type="title" hasCustomPrompt="1"/>
          </p:nvPr>
        </p:nvSpPr>
        <p:spPr>
          <a:xfrm>
            <a:off x="6795910" y="1388514"/>
            <a:ext cx="4553290" cy="535531"/>
          </a:xfrm>
          <a:prstGeom prst="rect">
            <a:avLst/>
          </a:prstGeom>
        </p:spPr>
        <p:txBody>
          <a:bodyPr wrap="square" lIns="0" tIns="91440" rIns="0" bIns="0">
            <a:spAutoFit/>
          </a:bodyPr>
          <a:lstStyle>
            <a:lvl1pPr algn="l">
              <a:defRPr sz="3200" b="1">
                <a:solidFill>
                  <a:schemeClr val="accent1"/>
                </a:solidFill>
                <a:latin typeface="+mj-lt"/>
              </a:defRPr>
            </a:lvl1pPr>
          </a:lstStyle>
          <a:p>
            <a:r>
              <a:rPr lang="en-US" dirty="0"/>
              <a:t>First Title goes here</a:t>
            </a:r>
          </a:p>
        </p:txBody>
      </p:sp>
      <p:sp>
        <p:nvSpPr>
          <p:cNvPr id="19" name="Text Placeholder 18">
            <a:extLst>
              <a:ext uri="{FF2B5EF4-FFF2-40B4-BE49-F238E27FC236}">
                <a16:creationId xmlns:a16="http://schemas.microsoft.com/office/drawing/2014/main" id="{EAC6AF34-2BFD-47AA-BB19-1C1567F298E0}"/>
              </a:ext>
            </a:extLst>
          </p:cNvPr>
          <p:cNvSpPr>
            <a:spLocks noGrp="1"/>
          </p:cNvSpPr>
          <p:nvPr>
            <p:ph type="body" sz="quarter" idx="12" hasCustomPrompt="1"/>
          </p:nvPr>
        </p:nvSpPr>
        <p:spPr>
          <a:xfrm>
            <a:off x="6795910" y="2065412"/>
            <a:ext cx="4553290" cy="276999"/>
          </a:xfrm>
          <a:prstGeom prst="rect">
            <a:avLst/>
          </a:prstGeom>
        </p:spPr>
        <p:txBody>
          <a:bodyPr wrap="square" lIns="0" tIns="0" rIns="0" bIns="0">
            <a:spAutoFit/>
          </a:bodyPr>
          <a:lstStyle>
            <a:lvl1pPr algn="l">
              <a:defRPr sz="2000" b="0">
                <a:solidFill>
                  <a:schemeClr val="accent2"/>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
        <p:nvSpPr>
          <p:cNvPr id="8" name="Picture Placeholder 7">
            <a:extLst>
              <a:ext uri="{FF2B5EF4-FFF2-40B4-BE49-F238E27FC236}">
                <a16:creationId xmlns:a16="http://schemas.microsoft.com/office/drawing/2014/main" id="{1F98043A-0E6C-4792-BC58-17FA997FCC2B}"/>
              </a:ext>
            </a:extLst>
          </p:cNvPr>
          <p:cNvSpPr>
            <a:spLocks noGrp="1"/>
          </p:cNvSpPr>
          <p:nvPr>
            <p:ph type="pic" sz="quarter" idx="14"/>
          </p:nvPr>
        </p:nvSpPr>
        <p:spPr>
          <a:xfrm>
            <a:off x="623888" y="0"/>
            <a:ext cx="5472112" cy="6858000"/>
          </a:xfrm>
          <a:prstGeom prst="rect">
            <a:avLst/>
          </a:prstGeom>
        </p:spPr>
        <p:txBody>
          <a:bodyPr anchor="ctr"/>
          <a:lstStyle>
            <a:lvl1pPr algn="ctr">
              <a:defRPr/>
            </a:lvl1pPr>
          </a:lstStyle>
          <a:p>
            <a:endParaRPr lang="en-US"/>
          </a:p>
        </p:txBody>
      </p:sp>
      <p:sp>
        <p:nvSpPr>
          <p:cNvPr id="10" name="Text Placeholder 18">
            <a:extLst>
              <a:ext uri="{FF2B5EF4-FFF2-40B4-BE49-F238E27FC236}">
                <a16:creationId xmlns:a16="http://schemas.microsoft.com/office/drawing/2014/main" id="{9EBAFFAD-CDCD-4ED8-A69B-3DCD1A56DA83}"/>
              </a:ext>
            </a:extLst>
          </p:cNvPr>
          <p:cNvSpPr>
            <a:spLocks noGrp="1"/>
          </p:cNvSpPr>
          <p:nvPr>
            <p:ph type="body" sz="quarter" idx="15" hasCustomPrompt="1"/>
          </p:nvPr>
        </p:nvSpPr>
        <p:spPr>
          <a:xfrm>
            <a:off x="6795910" y="2760778"/>
            <a:ext cx="4553290" cy="1302921"/>
          </a:xfrm>
          <a:prstGeom prst="rect">
            <a:avLst/>
          </a:prstGeom>
        </p:spPr>
        <p:txBody>
          <a:bodyPr wrap="square" lIns="0" tIns="0" rIns="0" bIns="0">
            <a:spAutoFit/>
          </a:bodyPr>
          <a:lstStyle>
            <a:lvl1pPr algn="l">
              <a:lnSpc>
                <a:spcPct val="150000"/>
              </a:lnSpc>
              <a:defRPr sz="1400" b="0">
                <a:solidFill>
                  <a:schemeClr val="tx1">
                    <a:lumMod val="50000"/>
                    <a:lumOff val="50000"/>
                  </a:schemeClr>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ut</a:t>
            </a:r>
            <a:r>
              <a:rPr lang="en-US" dirty="0"/>
              <a:t> </a:t>
            </a:r>
            <a:r>
              <a:rPr lang="en-US" dirty="0" err="1"/>
              <a:t>tincidunt</a:t>
            </a:r>
            <a:r>
              <a:rPr lang="en-US" dirty="0"/>
              <a:t> </a:t>
            </a:r>
            <a:r>
              <a:rPr lang="en-US" dirty="0" err="1"/>
              <a:t>risus</a:t>
            </a:r>
            <a:r>
              <a:rPr lang="en-US" dirty="0"/>
              <a:t>. </a:t>
            </a:r>
            <a:r>
              <a:rPr lang="en-US" dirty="0" err="1"/>
              <a:t>Quisque</a:t>
            </a:r>
            <a:r>
              <a:rPr lang="en-US" dirty="0"/>
              <a:t> </a:t>
            </a:r>
            <a:r>
              <a:rPr lang="en-US" dirty="0" err="1"/>
              <a:t>aliquam</a:t>
            </a:r>
            <a:r>
              <a:rPr lang="en-US" dirty="0"/>
              <a:t> </a:t>
            </a:r>
            <a:r>
              <a:rPr lang="en-US" dirty="0" err="1"/>
              <a:t>interdum</a:t>
            </a:r>
            <a:r>
              <a:rPr lang="en-US" dirty="0"/>
              <a:t> eros, a </a:t>
            </a:r>
            <a:r>
              <a:rPr lang="en-US" dirty="0" err="1"/>
              <a:t>accumsan</a:t>
            </a:r>
            <a:r>
              <a:rPr lang="en-US" dirty="0"/>
              <a:t> </a:t>
            </a:r>
            <a:r>
              <a:rPr lang="en-US" dirty="0" err="1"/>
              <a:t>lacus</a:t>
            </a:r>
            <a:r>
              <a:rPr lang="en-US" dirty="0"/>
              <a:t>. </a:t>
            </a:r>
            <a:r>
              <a:rPr lang="en-US" dirty="0" err="1"/>
              <a:t>Phasellus</a:t>
            </a:r>
            <a:r>
              <a:rPr lang="en-US" dirty="0"/>
              <a:t> </a:t>
            </a:r>
            <a:r>
              <a:rPr lang="en-US" dirty="0" err="1"/>
              <a:t>molestie</a:t>
            </a:r>
            <a:r>
              <a:rPr lang="en-US" dirty="0"/>
              <a:t> id </a:t>
            </a:r>
            <a:r>
              <a:rPr lang="en-US" dirty="0" err="1"/>
              <a:t>lacus</a:t>
            </a:r>
            <a:r>
              <a:rPr lang="en-US" dirty="0"/>
              <a:t> vitae pharetra. Donec non </a:t>
            </a:r>
            <a:r>
              <a:rPr lang="en-US" dirty="0" err="1"/>
              <a:t>ornare</a:t>
            </a:r>
            <a:r>
              <a:rPr lang="en-US" dirty="0"/>
              <a:t> </a:t>
            </a:r>
            <a:r>
              <a:rPr lang="en-US" dirty="0" err="1"/>
              <a:t>velit</a:t>
            </a:r>
            <a:endParaRPr lang="en-US" dirty="0"/>
          </a:p>
        </p:txBody>
      </p:sp>
    </p:spTree>
    <p:extLst>
      <p:ext uri="{BB962C8B-B14F-4D97-AF65-F5344CB8AC3E}">
        <p14:creationId xmlns:p14="http://schemas.microsoft.com/office/powerpoint/2010/main" val="451031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1_Left medium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F98043A-0E6C-4792-BC58-17FA997FCC2B}"/>
              </a:ext>
            </a:extLst>
          </p:cNvPr>
          <p:cNvSpPr>
            <a:spLocks noGrp="1"/>
          </p:cNvSpPr>
          <p:nvPr>
            <p:ph type="pic" sz="quarter" idx="14"/>
          </p:nvPr>
        </p:nvSpPr>
        <p:spPr>
          <a:xfrm>
            <a:off x="9259899" y="-92597"/>
            <a:ext cx="2293930" cy="3033666"/>
          </a:xfrm>
          <a:prstGeom prst="rect">
            <a:avLst/>
          </a:prstGeom>
        </p:spPr>
        <p:txBody>
          <a:bodyPr anchor="ctr"/>
          <a:lstStyle>
            <a:lvl1pPr algn="ctr">
              <a:defRPr/>
            </a:lvl1pPr>
          </a:lstStyle>
          <a:p>
            <a:endParaRPr lang="en-US"/>
          </a:p>
        </p:txBody>
      </p:sp>
      <p:sp>
        <p:nvSpPr>
          <p:cNvPr id="7" name="Picture Placeholder 7">
            <a:extLst>
              <a:ext uri="{FF2B5EF4-FFF2-40B4-BE49-F238E27FC236}">
                <a16:creationId xmlns:a16="http://schemas.microsoft.com/office/drawing/2014/main" id="{889522E0-61AE-46F5-8107-AD5C3A5F6981}"/>
              </a:ext>
            </a:extLst>
          </p:cNvPr>
          <p:cNvSpPr>
            <a:spLocks noGrp="1"/>
          </p:cNvSpPr>
          <p:nvPr>
            <p:ph type="pic" sz="quarter" idx="17"/>
          </p:nvPr>
        </p:nvSpPr>
        <p:spPr>
          <a:xfrm>
            <a:off x="9274183" y="3208117"/>
            <a:ext cx="2293930" cy="2369387"/>
          </a:xfrm>
          <a:prstGeom prst="rect">
            <a:avLst/>
          </a:prstGeom>
        </p:spPr>
        <p:txBody>
          <a:bodyPr anchor="ctr"/>
          <a:lstStyle>
            <a:lvl1pPr algn="ctr">
              <a:defRPr/>
            </a:lvl1pPr>
          </a:lstStyle>
          <a:p>
            <a:endParaRPr lang="en-US"/>
          </a:p>
        </p:txBody>
      </p:sp>
      <p:sp>
        <p:nvSpPr>
          <p:cNvPr id="9" name="Picture Placeholder 7">
            <a:extLst>
              <a:ext uri="{FF2B5EF4-FFF2-40B4-BE49-F238E27FC236}">
                <a16:creationId xmlns:a16="http://schemas.microsoft.com/office/drawing/2014/main" id="{D3BF08C3-6461-4A40-8E58-8A978750AD31}"/>
              </a:ext>
            </a:extLst>
          </p:cNvPr>
          <p:cNvSpPr>
            <a:spLocks noGrp="1"/>
          </p:cNvSpPr>
          <p:nvPr>
            <p:ph type="pic" sz="quarter" idx="18"/>
          </p:nvPr>
        </p:nvSpPr>
        <p:spPr>
          <a:xfrm>
            <a:off x="6703823" y="3687432"/>
            <a:ext cx="2293930" cy="3170568"/>
          </a:xfrm>
          <a:prstGeom prst="rect">
            <a:avLst/>
          </a:prstGeom>
        </p:spPr>
        <p:txBody>
          <a:bodyPr anchor="ctr"/>
          <a:lstStyle>
            <a:lvl1pPr algn="ctr">
              <a:defRPr/>
            </a:lvl1pPr>
          </a:lstStyle>
          <a:p>
            <a:endParaRPr lang="en-US"/>
          </a:p>
        </p:txBody>
      </p:sp>
      <p:sp>
        <p:nvSpPr>
          <p:cNvPr id="12" name="Picture Placeholder 7">
            <a:extLst>
              <a:ext uri="{FF2B5EF4-FFF2-40B4-BE49-F238E27FC236}">
                <a16:creationId xmlns:a16="http://schemas.microsoft.com/office/drawing/2014/main" id="{A87FAFD0-E4CB-4C06-9CD1-8578B630206E}"/>
              </a:ext>
            </a:extLst>
          </p:cNvPr>
          <p:cNvSpPr>
            <a:spLocks noGrp="1"/>
          </p:cNvSpPr>
          <p:nvPr>
            <p:ph type="pic" sz="quarter" idx="19"/>
          </p:nvPr>
        </p:nvSpPr>
        <p:spPr>
          <a:xfrm>
            <a:off x="6703823" y="838730"/>
            <a:ext cx="2293930" cy="2590270"/>
          </a:xfrm>
          <a:prstGeom prst="rect">
            <a:avLst/>
          </a:prstGeom>
        </p:spPr>
        <p:txBody>
          <a:bodyPr anchor="ctr"/>
          <a:lstStyle>
            <a:lvl1pPr algn="ctr">
              <a:defRPr/>
            </a:lvl1pPr>
          </a:lstStyle>
          <a:p>
            <a:endParaRPr lang="en-US"/>
          </a:p>
        </p:txBody>
      </p:sp>
      <p:sp>
        <p:nvSpPr>
          <p:cNvPr id="13" name="Title 14">
            <a:extLst>
              <a:ext uri="{FF2B5EF4-FFF2-40B4-BE49-F238E27FC236}">
                <a16:creationId xmlns:a16="http://schemas.microsoft.com/office/drawing/2014/main" id="{9188FA88-7B87-4800-A6C0-799D0DDB866C}"/>
              </a:ext>
            </a:extLst>
          </p:cNvPr>
          <p:cNvSpPr>
            <a:spLocks noGrp="1"/>
          </p:cNvSpPr>
          <p:nvPr>
            <p:ph type="title" hasCustomPrompt="1"/>
          </p:nvPr>
        </p:nvSpPr>
        <p:spPr>
          <a:xfrm>
            <a:off x="638171" y="1399803"/>
            <a:ext cx="4553290" cy="535531"/>
          </a:xfrm>
          <a:prstGeom prst="rect">
            <a:avLst/>
          </a:prstGeom>
        </p:spPr>
        <p:txBody>
          <a:bodyPr wrap="square" lIns="0" tIns="91440" rIns="0" bIns="0">
            <a:spAutoFit/>
          </a:bodyPr>
          <a:lstStyle>
            <a:lvl1pPr algn="l">
              <a:defRPr sz="3200" b="1">
                <a:solidFill>
                  <a:schemeClr val="accent1"/>
                </a:solidFill>
                <a:latin typeface="+mj-lt"/>
              </a:defRPr>
            </a:lvl1pPr>
          </a:lstStyle>
          <a:p>
            <a:r>
              <a:rPr lang="en-US" dirty="0"/>
              <a:t>First Title goes here</a:t>
            </a:r>
          </a:p>
        </p:txBody>
      </p:sp>
      <p:sp>
        <p:nvSpPr>
          <p:cNvPr id="14" name="Text Placeholder 18">
            <a:extLst>
              <a:ext uri="{FF2B5EF4-FFF2-40B4-BE49-F238E27FC236}">
                <a16:creationId xmlns:a16="http://schemas.microsoft.com/office/drawing/2014/main" id="{3DD1BE6B-B87B-4675-A1ED-5B3AF6D8371F}"/>
              </a:ext>
            </a:extLst>
          </p:cNvPr>
          <p:cNvSpPr>
            <a:spLocks noGrp="1"/>
          </p:cNvSpPr>
          <p:nvPr>
            <p:ph type="body" sz="quarter" idx="12" hasCustomPrompt="1"/>
          </p:nvPr>
        </p:nvSpPr>
        <p:spPr>
          <a:xfrm>
            <a:off x="638171" y="2076701"/>
            <a:ext cx="4553290" cy="276999"/>
          </a:xfrm>
          <a:prstGeom prst="rect">
            <a:avLst/>
          </a:prstGeom>
        </p:spPr>
        <p:txBody>
          <a:bodyPr wrap="square" lIns="0" tIns="0" rIns="0" bIns="0">
            <a:spAutoFit/>
          </a:bodyPr>
          <a:lstStyle>
            <a:lvl1pPr algn="l">
              <a:defRPr sz="2000" b="0">
                <a:solidFill>
                  <a:schemeClr val="accent2"/>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
        <p:nvSpPr>
          <p:cNvPr id="16" name="Text Placeholder 18">
            <a:extLst>
              <a:ext uri="{FF2B5EF4-FFF2-40B4-BE49-F238E27FC236}">
                <a16:creationId xmlns:a16="http://schemas.microsoft.com/office/drawing/2014/main" id="{AADD356F-7D44-41DA-9146-45FDA45329C2}"/>
              </a:ext>
            </a:extLst>
          </p:cNvPr>
          <p:cNvSpPr>
            <a:spLocks noGrp="1"/>
          </p:cNvSpPr>
          <p:nvPr>
            <p:ph type="body" sz="quarter" idx="15" hasCustomPrompt="1"/>
          </p:nvPr>
        </p:nvSpPr>
        <p:spPr>
          <a:xfrm>
            <a:off x="638171" y="2772067"/>
            <a:ext cx="4553290" cy="1302921"/>
          </a:xfrm>
          <a:prstGeom prst="rect">
            <a:avLst/>
          </a:prstGeom>
        </p:spPr>
        <p:txBody>
          <a:bodyPr wrap="square" lIns="0" tIns="0" rIns="0" bIns="0">
            <a:spAutoFit/>
          </a:bodyPr>
          <a:lstStyle>
            <a:lvl1pPr algn="l">
              <a:lnSpc>
                <a:spcPct val="150000"/>
              </a:lnSpc>
              <a:defRPr sz="1400" b="0">
                <a:solidFill>
                  <a:schemeClr val="tx1">
                    <a:lumMod val="50000"/>
                    <a:lumOff val="50000"/>
                  </a:schemeClr>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ut</a:t>
            </a:r>
            <a:r>
              <a:rPr lang="en-US" dirty="0"/>
              <a:t> </a:t>
            </a:r>
            <a:r>
              <a:rPr lang="en-US" dirty="0" err="1"/>
              <a:t>tincidunt</a:t>
            </a:r>
            <a:r>
              <a:rPr lang="en-US" dirty="0"/>
              <a:t> </a:t>
            </a:r>
            <a:r>
              <a:rPr lang="en-US" dirty="0" err="1"/>
              <a:t>risus</a:t>
            </a:r>
            <a:r>
              <a:rPr lang="en-US" dirty="0"/>
              <a:t>. </a:t>
            </a:r>
            <a:r>
              <a:rPr lang="en-US" dirty="0" err="1"/>
              <a:t>Quisque</a:t>
            </a:r>
            <a:r>
              <a:rPr lang="en-US" dirty="0"/>
              <a:t> </a:t>
            </a:r>
            <a:r>
              <a:rPr lang="en-US" dirty="0" err="1"/>
              <a:t>aliquam</a:t>
            </a:r>
            <a:r>
              <a:rPr lang="en-US" dirty="0"/>
              <a:t> </a:t>
            </a:r>
            <a:r>
              <a:rPr lang="en-US" dirty="0" err="1"/>
              <a:t>interdum</a:t>
            </a:r>
            <a:r>
              <a:rPr lang="en-US" dirty="0"/>
              <a:t> eros, a </a:t>
            </a:r>
            <a:r>
              <a:rPr lang="en-US" dirty="0" err="1"/>
              <a:t>accumsan</a:t>
            </a:r>
            <a:r>
              <a:rPr lang="en-US" dirty="0"/>
              <a:t> </a:t>
            </a:r>
            <a:r>
              <a:rPr lang="en-US" dirty="0" err="1"/>
              <a:t>lacus</a:t>
            </a:r>
            <a:r>
              <a:rPr lang="en-US" dirty="0"/>
              <a:t>. </a:t>
            </a:r>
            <a:r>
              <a:rPr lang="en-US" dirty="0" err="1"/>
              <a:t>Phasellus</a:t>
            </a:r>
            <a:r>
              <a:rPr lang="en-US" dirty="0"/>
              <a:t> </a:t>
            </a:r>
            <a:r>
              <a:rPr lang="en-US" dirty="0" err="1"/>
              <a:t>molestie</a:t>
            </a:r>
            <a:r>
              <a:rPr lang="en-US" dirty="0"/>
              <a:t> id </a:t>
            </a:r>
            <a:r>
              <a:rPr lang="en-US" dirty="0" err="1"/>
              <a:t>lacus</a:t>
            </a:r>
            <a:r>
              <a:rPr lang="en-US" dirty="0"/>
              <a:t> vitae pharetra. Donec non </a:t>
            </a:r>
            <a:r>
              <a:rPr lang="en-US" dirty="0" err="1"/>
              <a:t>ornare</a:t>
            </a:r>
            <a:r>
              <a:rPr lang="en-US" dirty="0"/>
              <a:t> </a:t>
            </a:r>
            <a:r>
              <a:rPr lang="en-US" dirty="0" err="1"/>
              <a:t>velit</a:t>
            </a:r>
            <a:endParaRPr lang="en-US" dirty="0"/>
          </a:p>
        </p:txBody>
      </p:sp>
    </p:spTree>
    <p:extLst>
      <p:ext uri="{BB962C8B-B14F-4D97-AF65-F5344CB8AC3E}">
        <p14:creationId xmlns:p14="http://schemas.microsoft.com/office/powerpoint/2010/main" val="2508092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1_Left medium image">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F197C631-1AE7-4194-84CF-88E89402A473}"/>
              </a:ext>
            </a:extLst>
          </p:cNvPr>
          <p:cNvSpPr>
            <a:spLocks noGrp="1"/>
          </p:cNvSpPr>
          <p:nvPr>
            <p:ph type="title" hasCustomPrompt="1"/>
          </p:nvPr>
        </p:nvSpPr>
        <p:spPr>
          <a:xfrm>
            <a:off x="3829190" y="476250"/>
            <a:ext cx="4553290" cy="535531"/>
          </a:xfrm>
          <a:prstGeom prst="rect">
            <a:avLst/>
          </a:prstGeom>
        </p:spPr>
        <p:txBody>
          <a:bodyPr wrap="square" lIns="0" tIns="91440" rIns="0" bIns="0">
            <a:spAutoFit/>
          </a:bodyPr>
          <a:lstStyle>
            <a:lvl1pPr algn="ctr">
              <a:defRPr sz="3200" b="1">
                <a:solidFill>
                  <a:schemeClr val="accent1"/>
                </a:solidFill>
                <a:latin typeface="+mj-lt"/>
              </a:defRPr>
            </a:lvl1pPr>
          </a:lstStyle>
          <a:p>
            <a:r>
              <a:rPr lang="en-US" dirty="0"/>
              <a:t>First Title goes here</a:t>
            </a:r>
          </a:p>
        </p:txBody>
      </p:sp>
      <p:sp>
        <p:nvSpPr>
          <p:cNvPr id="19" name="Text Placeholder 18">
            <a:extLst>
              <a:ext uri="{FF2B5EF4-FFF2-40B4-BE49-F238E27FC236}">
                <a16:creationId xmlns:a16="http://schemas.microsoft.com/office/drawing/2014/main" id="{EAC6AF34-2BFD-47AA-BB19-1C1567F298E0}"/>
              </a:ext>
            </a:extLst>
          </p:cNvPr>
          <p:cNvSpPr>
            <a:spLocks noGrp="1"/>
          </p:cNvSpPr>
          <p:nvPr>
            <p:ph type="body" sz="quarter" idx="12" hasCustomPrompt="1"/>
          </p:nvPr>
        </p:nvSpPr>
        <p:spPr>
          <a:xfrm>
            <a:off x="3829190" y="1153148"/>
            <a:ext cx="4553290" cy="276999"/>
          </a:xfrm>
          <a:prstGeom prst="rect">
            <a:avLst/>
          </a:prstGeom>
        </p:spPr>
        <p:txBody>
          <a:bodyPr wrap="square" lIns="0" tIns="0" rIns="0" bIns="0">
            <a:spAutoFit/>
          </a:bodyPr>
          <a:lstStyle>
            <a:lvl1pPr algn="ctr">
              <a:defRPr sz="2000" b="0">
                <a:solidFill>
                  <a:schemeClr val="accent2"/>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
        <p:nvSpPr>
          <p:cNvPr id="8" name="Picture Placeholder 7">
            <a:extLst>
              <a:ext uri="{FF2B5EF4-FFF2-40B4-BE49-F238E27FC236}">
                <a16:creationId xmlns:a16="http://schemas.microsoft.com/office/drawing/2014/main" id="{1F98043A-0E6C-4792-BC58-17FA997FCC2B}"/>
              </a:ext>
            </a:extLst>
          </p:cNvPr>
          <p:cNvSpPr>
            <a:spLocks noGrp="1"/>
          </p:cNvSpPr>
          <p:nvPr>
            <p:ph type="pic" sz="quarter" idx="14"/>
          </p:nvPr>
        </p:nvSpPr>
        <p:spPr>
          <a:xfrm>
            <a:off x="623888" y="2113799"/>
            <a:ext cx="1326831" cy="1140811"/>
          </a:xfrm>
          <a:prstGeom prst="rect">
            <a:avLst/>
          </a:prstGeom>
        </p:spPr>
        <p:txBody>
          <a:bodyPr anchor="ctr"/>
          <a:lstStyle>
            <a:lvl1pPr algn="ctr">
              <a:defRPr/>
            </a:lvl1pPr>
          </a:lstStyle>
          <a:p>
            <a:endParaRPr lang="en-US"/>
          </a:p>
        </p:txBody>
      </p:sp>
      <p:sp>
        <p:nvSpPr>
          <p:cNvPr id="10" name="Text Placeholder 18">
            <a:extLst>
              <a:ext uri="{FF2B5EF4-FFF2-40B4-BE49-F238E27FC236}">
                <a16:creationId xmlns:a16="http://schemas.microsoft.com/office/drawing/2014/main" id="{9EBAFFAD-CDCD-4ED8-A69B-3DCD1A56DA83}"/>
              </a:ext>
            </a:extLst>
          </p:cNvPr>
          <p:cNvSpPr>
            <a:spLocks noGrp="1"/>
          </p:cNvSpPr>
          <p:nvPr>
            <p:ph type="body" sz="quarter" idx="15" hasCustomPrompt="1"/>
          </p:nvPr>
        </p:nvSpPr>
        <p:spPr>
          <a:xfrm>
            <a:off x="2096669" y="2633008"/>
            <a:ext cx="3186531" cy="610424"/>
          </a:xfrm>
          <a:prstGeom prst="rect">
            <a:avLst/>
          </a:prstGeom>
        </p:spPr>
        <p:txBody>
          <a:bodyPr wrap="square" lIns="0" tIns="0" rIns="0" bIns="0">
            <a:spAutoFit/>
          </a:bodyPr>
          <a:lstStyle>
            <a:lvl1pPr algn="l">
              <a:lnSpc>
                <a:spcPct val="150000"/>
              </a:lnSpc>
              <a:defRPr sz="1400" b="0">
                <a:solidFill>
                  <a:schemeClr val="tx1">
                    <a:lumMod val="50000"/>
                    <a:lumOff val="50000"/>
                  </a:schemeClr>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6" name="Text Placeholder 18">
            <a:extLst>
              <a:ext uri="{FF2B5EF4-FFF2-40B4-BE49-F238E27FC236}">
                <a16:creationId xmlns:a16="http://schemas.microsoft.com/office/drawing/2014/main" id="{3F6EE201-55F4-4327-89B4-AB7A223A4968}"/>
              </a:ext>
            </a:extLst>
          </p:cNvPr>
          <p:cNvSpPr>
            <a:spLocks noGrp="1"/>
          </p:cNvSpPr>
          <p:nvPr>
            <p:ph type="body" sz="quarter" idx="16" hasCustomPrompt="1"/>
          </p:nvPr>
        </p:nvSpPr>
        <p:spPr>
          <a:xfrm>
            <a:off x="2096669" y="2258453"/>
            <a:ext cx="2007971" cy="221599"/>
          </a:xfrm>
          <a:prstGeom prst="rect">
            <a:avLst/>
          </a:prstGeom>
        </p:spPr>
        <p:txBody>
          <a:bodyPr wrap="square" lIns="0" tIns="0" rIns="0" bIns="0">
            <a:spAutoFit/>
          </a:bodyPr>
          <a:lstStyle>
            <a:lvl1pPr algn="l">
              <a:defRPr sz="1600" b="0">
                <a:solidFill>
                  <a:schemeClr val="accent2"/>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
        <p:nvSpPr>
          <p:cNvPr id="7" name="Picture Placeholder 7">
            <a:extLst>
              <a:ext uri="{FF2B5EF4-FFF2-40B4-BE49-F238E27FC236}">
                <a16:creationId xmlns:a16="http://schemas.microsoft.com/office/drawing/2014/main" id="{9A7BE8B1-FF28-4612-BA64-D2E6691B1AAF}"/>
              </a:ext>
            </a:extLst>
          </p:cNvPr>
          <p:cNvSpPr>
            <a:spLocks noGrp="1"/>
          </p:cNvSpPr>
          <p:nvPr>
            <p:ph type="pic" sz="quarter" idx="17"/>
          </p:nvPr>
        </p:nvSpPr>
        <p:spPr>
          <a:xfrm>
            <a:off x="6791008" y="2115367"/>
            <a:ext cx="1326831" cy="1140811"/>
          </a:xfrm>
          <a:prstGeom prst="rect">
            <a:avLst/>
          </a:prstGeom>
        </p:spPr>
        <p:txBody>
          <a:bodyPr anchor="ctr"/>
          <a:lstStyle>
            <a:lvl1pPr algn="ctr">
              <a:defRPr/>
            </a:lvl1pPr>
          </a:lstStyle>
          <a:p>
            <a:endParaRPr lang="en-US"/>
          </a:p>
        </p:txBody>
      </p:sp>
      <p:sp>
        <p:nvSpPr>
          <p:cNvPr id="9" name="Text Placeholder 18">
            <a:extLst>
              <a:ext uri="{FF2B5EF4-FFF2-40B4-BE49-F238E27FC236}">
                <a16:creationId xmlns:a16="http://schemas.microsoft.com/office/drawing/2014/main" id="{3EDD24E7-84E8-4D7A-85F1-B5900100695A}"/>
              </a:ext>
            </a:extLst>
          </p:cNvPr>
          <p:cNvSpPr>
            <a:spLocks noGrp="1"/>
          </p:cNvSpPr>
          <p:nvPr>
            <p:ph type="body" sz="quarter" idx="18" hasCustomPrompt="1"/>
          </p:nvPr>
        </p:nvSpPr>
        <p:spPr>
          <a:xfrm>
            <a:off x="8263789" y="2634576"/>
            <a:ext cx="3186531" cy="610424"/>
          </a:xfrm>
          <a:prstGeom prst="rect">
            <a:avLst/>
          </a:prstGeom>
        </p:spPr>
        <p:txBody>
          <a:bodyPr wrap="square" lIns="0" tIns="0" rIns="0" bIns="0">
            <a:spAutoFit/>
          </a:bodyPr>
          <a:lstStyle>
            <a:lvl1pPr algn="l">
              <a:lnSpc>
                <a:spcPct val="150000"/>
              </a:lnSpc>
              <a:defRPr sz="1400" b="0">
                <a:solidFill>
                  <a:schemeClr val="tx1">
                    <a:lumMod val="50000"/>
                    <a:lumOff val="50000"/>
                  </a:schemeClr>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1" name="Text Placeholder 18">
            <a:extLst>
              <a:ext uri="{FF2B5EF4-FFF2-40B4-BE49-F238E27FC236}">
                <a16:creationId xmlns:a16="http://schemas.microsoft.com/office/drawing/2014/main" id="{E3F9C63F-821C-4F8B-B33B-D5534A33E953}"/>
              </a:ext>
            </a:extLst>
          </p:cNvPr>
          <p:cNvSpPr>
            <a:spLocks noGrp="1"/>
          </p:cNvSpPr>
          <p:nvPr>
            <p:ph type="body" sz="quarter" idx="19" hasCustomPrompt="1"/>
          </p:nvPr>
        </p:nvSpPr>
        <p:spPr>
          <a:xfrm>
            <a:off x="8263789" y="2260021"/>
            <a:ext cx="2007971" cy="221599"/>
          </a:xfrm>
          <a:prstGeom prst="rect">
            <a:avLst/>
          </a:prstGeom>
        </p:spPr>
        <p:txBody>
          <a:bodyPr wrap="square" lIns="0" tIns="0" rIns="0" bIns="0">
            <a:spAutoFit/>
          </a:bodyPr>
          <a:lstStyle>
            <a:lvl1pPr algn="l">
              <a:defRPr sz="1600" b="0">
                <a:solidFill>
                  <a:schemeClr val="accent2"/>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
        <p:nvSpPr>
          <p:cNvPr id="12" name="Picture Placeholder 7">
            <a:extLst>
              <a:ext uri="{FF2B5EF4-FFF2-40B4-BE49-F238E27FC236}">
                <a16:creationId xmlns:a16="http://schemas.microsoft.com/office/drawing/2014/main" id="{E4B4665D-37FE-49FB-A704-D92E369C8F38}"/>
              </a:ext>
            </a:extLst>
          </p:cNvPr>
          <p:cNvSpPr>
            <a:spLocks noGrp="1"/>
          </p:cNvSpPr>
          <p:nvPr>
            <p:ph type="pic" sz="quarter" idx="20"/>
          </p:nvPr>
        </p:nvSpPr>
        <p:spPr>
          <a:xfrm>
            <a:off x="623888" y="3971156"/>
            <a:ext cx="1326831" cy="1140811"/>
          </a:xfrm>
          <a:prstGeom prst="rect">
            <a:avLst/>
          </a:prstGeom>
        </p:spPr>
        <p:txBody>
          <a:bodyPr anchor="ctr"/>
          <a:lstStyle>
            <a:lvl1pPr algn="ctr">
              <a:defRPr/>
            </a:lvl1pPr>
          </a:lstStyle>
          <a:p>
            <a:endParaRPr lang="en-US"/>
          </a:p>
        </p:txBody>
      </p:sp>
      <p:sp>
        <p:nvSpPr>
          <p:cNvPr id="13" name="Text Placeholder 18">
            <a:extLst>
              <a:ext uri="{FF2B5EF4-FFF2-40B4-BE49-F238E27FC236}">
                <a16:creationId xmlns:a16="http://schemas.microsoft.com/office/drawing/2014/main" id="{1C3BE248-673B-46FB-8A3C-28048ED0179C}"/>
              </a:ext>
            </a:extLst>
          </p:cNvPr>
          <p:cNvSpPr>
            <a:spLocks noGrp="1"/>
          </p:cNvSpPr>
          <p:nvPr>
            <p:ph type="body" sz="quarter" idx="21" hasCustomPrompt="1"/>
          </p:nvPr>
        </p:nvSpPr>
        <p:spPr>
          <a:xfrm>
            <a:off x="2096669" y="4490365"/>
            <a:ext cx="3186531" cy="610424"/>
          </a:xfrm>
          <a:prstGeom prst="rect">
            <a:avLst/>
          </a:prstGeom>
        </p:spPr>
        <p:txBody>
          <a:bodyPr wrap="square" lIns="0" tIns="0" rIns="0" bIns="0">
            <a:spAutoFit/>
          </a:bodyPr>
          <a:lstStyle>
            <a:lvl1pPr algn="l">
              <a:lnSpc>
                <a:spcPct val="150000"/>
              </a:lnSpc>
              <a:defRPr sz="1400" b="0">
                <a:solidFill>
                  <a:schemeClr val="tx1">
                    <a:lumMod val="50000"/>
                    <a:lumOff val="50000"/>
                  </a:schemeClr>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4" name="Text Placeholder 18">
            <a:extLst>
              <a:ext uri="{FF2B5EF4-FFF2-40B4-BE49-F238E27FC236}">
                <a16:creationId xmlns:a16="http://schemas.microsoft.com/office/drawing/2014/main" id="{DF895CEF-AB89-48C2-92E9-F50F8A886763}"/>
              </a:ext>
            </a:extLst>
          </p:cNvPr>
          <p:cNvSpPr>
            <a:spLocks noGrp="1"/>
          </p:cNvSpPr>
          <p:nvPr>
            <p:ph type="body" sz="quarter" idx="22" hasCustomPrompt="1"/>
          </p:nvPr>
        </p:nvSpPr>
        <p:spPr>
          <a:xfrm>
            <a:off x="2096669" y="4115810"/>
            <a:ext cx="2007971" cy="221599"/>
          </a:xfrm>
          <a:prstGeom prst="rect">
            <a:avLst/>
          </a:prstGeom>
        </p:spPr>
        <p:txBody>
          <a:bodyPr wrap="square" lIns="0" tIns="0" rIns="0" bIns="0">
            <a:spAutoFit/>
          </a:bodyPr>
          <a:lstStyle>
            <a:lvl1pPr algn="l">
              <a:defRPr sz="1600" b="0">
                <a:solidFill>
                  <a:schemeClr val="accent2"/>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
        <p:nvSpPr>
          <p:cNvPr id="16" name="Picture Placeholder 7">
            <a:extLst>
              <a:ext uri="{FF2B5EF4-FFF2-40B4-BE49-F238E27FC236}">
                <a16:creationId xmlns:a16="http://schemas.microsoft.com/office/drawing/2014/main" id="{CFDD18FD-20EE-43DE-A6AA-8E18D7802D1D}"/>
              </a:ext>
            </a:extLst>
          </p:cNvPr>
          <p:cNvSpPr>
            <a:spLocks noGrp="1"/>
          </p:cNvSpPr>
          <p:nvPr>
            <p:ph type="pic" sz="quarter" idx="23"/>
          </p:nvPr>
        </p:nvSpPr>
        <p:spPr>
          <a:xfrm>
            <a:off x="6791008" y="3972724"/>
            <a:ext cx="1326831" cy="1140811"/>
          </a:xfrm>
          <a:prstGeom prst="rect">
            <a:avLst/>
          </a:prstGeom>
        </p:spPr>
        <p:txBody>
          <a:bodyPr anchor="ctr"/>
          <a:lstStyle>
            <a:lvl1pPr algn="ctr">
              <a:defRPr/>
            </a:lvl1pPr>
          </a:lstStyle>
          <a:p>
            <a:endParaRPr lang="en-US"/>
          </a:p>
        </p:txBody>
      </p:sp>
      <p:sp>
        <p:nvSpPr>
          <p:cNvPr id="17" name="Text Placeholder 18">
            <a:extLst>
              <a:ext uri="{FF2B5EF4-FFF2-40B4-BE49-F238E27FC236}">
                <a16:creationId xmlns:a16="http://schemas.microsoft.com/office/drawing/2014/main" id="{F0685613-05FB-4E55-8139-56DBA0617AC0}"/>
              </a:ext>
            </a:extLst>
          </p:cNvPr>
          <p:cNvSpPr>
            <a:spLocks noGrp="1"/>
          </p:cNvSpPr>
          <p:nvPr>
            <p:ph type="body" sz="quarter" idx="24" hasCustomPrompt="1"/>
          </p:nvPr>
        </p:nvSpPr>
        <p:spPr>
          <a:xfrm>
            <a:off x="8263789" y="4491933"/>
            <a:ext cx="3186531" cy="610424"/>
          </a:xfrm>
          <a:prstGeom prst="rect">
            <a:avLst/>
          </a:prstGeom>
        </p:spPr>
        <p:txBody>
          <a:bodyPr wrap="square" lIns="0" tIns="0" rIns="0" bIns="0">
            <a:spAutoFit/>
          </a:bodyPr>
          <a:lstStyle>
            <a:lvl1pPr algn="l">
              <a:lnSpc>
                <a:spcPct val="150000"/>
              </a:lnSpc>
              <a:defRPr sz="1400" b="0">
                <a:solidFill>
                  <a:schemeClr val="tx1">
                    <a:lumMod val="50000"/>
                    <a:lumOff val="50000"/>
                  </a:schemeClr>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8" name="Text Placeholder 18">
            <a:extLst>
              <a:ext uri="{FF2B5EF4-FFF2-40B4-BE49-F238E27FC236}">
                <a16:creationId xmlns:a16="http://schemas.microsoft.com/office/drawing/2014/main" id="{6B6B6DE5-4948-47F0-AB04-F3B2AD0499DF}"/>
              </a:ext>
            </a:extLst>
          </p:cNvPr>
          <p:cNvSpPr>
            <a:spLocks noGrp="1"/>
          </p:cNvSpPr>
          <p:nvPr>
            <p:ph type="body" sz="quarter" idx="25" hasCustomPrompt="1"/>
          </p:nvPr>
        </p:nvSpPr>
        <p:spPr>
          <a:xfrm>
            <a:off x="8263789" y="4117378"/>
            <a:ext cx="2007971" cy="221599"/>
          </a:xfrm>
          <a:prstGeom prst="rect">
            <a:avLst/>
          </a:prstGeom>
        </p:spPr>
        <p:txBody>
          <a:bodyPr wrap="square" lIns="0" tIns="0" rIns="0" bIns="0">
            <a:spAutoFit/>
          </a:bodyPr>
          <a:lstStyle>
            <a:lvl1pPr algn="l">
              <a:defRPr sz="1600" b="0">
                <a:solidFill>
                  <a:schemeClr val="accent2"/>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Tree>
    <p:extLst>
      <p:ext uri="{BB962C8B-B14F-4D97-AF65-F5344CB8AC3E}">
        <p14:creationId xmlns:p14="http://schemas.microsoft.com/office/powerpoint/2010/main" val="676750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8_Left medium image">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9188FA88-7B87-4800-A6C0-799D0DDB866C}"/>
              </a:ext>
            </a:extLst>
          </p:cNvPr>
          <p:cNvSpPr>
            <a:spLocks noGrp="1"/>
          </p:cNvSpPr>
          <p:nvPr>
            <p:ph type="title" hasCustomPrompt="1"/>
          </p:nvPr>
        </p:nvSpPr>
        <p:spPr>
          <a:xfrm>
            <a:off x="812311" y="873898"/>
            <a:ext cx="4553290" cy="535531"/>
          </a:xfrm>
          <a:prstGeom prst="rect">
            <a:avLst/>
          </a:prstGeom>
        </p:spPr>
        <p:txBody>
          <a:bodyPr wrap="square" lIns="0" tIns="91440" rIns="0" bIns="0">
            <a:spAutoFit/>
          </a:bodyPr>
          <a:lstStyle>
            <a:lvl1pPr algn="l">
              <a:defRPr sz="3200" b="1">
                <a:solidFill>
                  <a:schemeClr val="accent1"/>
                </a:solidFill>
                <a:latin typeface="+mj-lt"/>
              </a:defRPr>
            </a:lvl1pPr>
          </a:lstStyle>
          <a:p>
            <a:r>
              <a:rPr lang="en-US" dirty="0"/>
              <a:t>First Title goes here</a:t>
            </a:r>
          </a:p>
        </p:txBody>
      </p:sp>
      <p:sp>
        <p:nvSpPr>
          <p:cNvPr id="14" name="Text Placeholder 18">
            <a:extLst>
              <a:ext uri="{FF2B5EF4-FFF2-40B4-BE49-F238E27FC236}">
                <a16:creationId xmlns:a16="http://schemas.microsoft.com/office/drawing/2014/main" id="{3DD1BE6B-B87B-4675-A1ED-5B3AF6D8371F}"/>
              </a:ext>
            </a:extLst>
          </p:cNvPr>
          <p:cNvSpPr>
            <a:spLocks noGrp="1"/>
          </p:cNvSpPr>
          <p:nvPr>
            <p:ph type="body" sz="quarter" idx="12" hasCustomPrompt="1"/>
          </p:nvPr>
        </p:nvSpPr>
        <p:spPr>
          <a:xfrm>
            <a:off x="812311" y="1550796"/>
            <a:ext cx="4553290" cy="276999"/>
          </a:xfrm>
          <a:prstGeom prst="rect">
            <a:avLst/>
          </a:prstGeom>
        </p:spPr>
        <p:txBody>
          <a:bodyPr wrap="square" lIns="0" tIns="0" rIns="0" bIns="0">
            <a:spAutoFit/>
          </a:bodyPr>
          <a:lstStyle>
            <a:lvl1pPr algn="l">
              <a:defRPr sz="2000" b="0">
                <a:solidFill>
                  <a:schemeClr val="accent4"/>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Tree>
    <p:extLst>
      <p:ext uri="{BB962C8B-B14F-4D97-AF65-F5344CB8AC3E}">
        <p14:creationId xmlns:p14="http://schemas.microsoft.com/office/powerpoint/2010/main" val="2915780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Half right image">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D39B24B9-9DAE-4D1F-AE6C-22AFC5DA7CD5}"/>
              </a:ext>
            </a:extLst>
          </p:cNvPr>
          <p:cNvSpPr>
            <a:spLocks noGrp="1"/>
          </p:cNvSpPr>
          <p:nvPr>
            <p:ph type="pic" sz="quarter" idx="14"/>
          </p:nvPr>
        </p:nvSpPr>
        <p:spPr>
          <a:xfrm>
            <a:off x="6096000" y="0"/>
            <a:ext cx="6096000" cy="6858000"/>
          </a:xfrm>
          <a:prstGeom prst="rect">
            <a:avLst/>
          </a:prstGeom>
        </p:spPr>
        <p:txBody>
          <a:bodyPr anchor="ctr"/>
          <a:lstStyle>
            <a:lvl1pPr algn="ctr">
              <a:defRPr/>
            </a:lvl1pPr>
          </a:lstStyle>
          <a:p>
            <a:endParaRPr lang="en-US"/>
          </a:p>
        </p:txBody>
      </p:sp>
      <p:sp>
        <p:nvSpPr>
          <p:cNvPr id="8" name="Title 14">
            <a:extLst>
              <a:ext uri="{FF2B5EF4-FFF2-40B4-BE49-F238E27FC236}">
                <a16:creationId xmlns:a16="http://schemas.microsoft.com/office/drawing/2014/main" id="{66498695-6E6D-419F-8BDE-7E33E2363C47}"/>
              </a:ext>
            </a:extLst>
          </p:cNvPr>
          <p:cNvSpPr>
            <a:spLocks noGrp="1"/>
          </p:cNvSpPr>
          <p:nvPr>
            <p:ph type="title" hasCustomPrompt="1"/>
          </p:nvPr>
        </p:nvSpPr>
        <p:spPr>
          <a:xfrm>
            <a:off x="623710" y="1388514"/>
            <a:ext cx="4553290" cy="535531"/>
          </a:xfrm>
          <a:prstGeom prst="rect">
            <a:avLst/>
          </a:prstGeom>
        </p:spPr>
        <p:txBody>
          <a:bodyPr wrap="square" lIns="0" tIns="91440" rIns="0" bIns="0">
            <a:spAutoFit/>
          </a:bodyPr>
          <a:lstStyle>
            <a:lvl1pPr algn="l">
              <a:defRPr sz="3200" b="1">
                <a:solidFill>
                  <a:schemeClr val="accent1"/>
                </a:solidFill>
                <a:latin typeface="+mj-lt"/>
              </a:defRPr>
            </a:lvl1pPr>
          </a:lstStyle>
          <a:p>
            <a:r>
              <a:rPr lang="en-US" dirty="0"/>
              <a:t>First Title goes here</a:t>
            </a:r>
          </a:p>
        </p:txBody>
      </p:sp>
      <p:sp>
        <p:nvSpPr>
          <p:cNvPr id="9" name="Text Placeholder 18">
            <a:extLst>
              <a:ext uri="{FF2B5EF4-FFF2-40B4-BE49-F238E27FC236}">
                <a16:creationId xmlns:a16="http://schemas.microsoft.com/office/drawing/2014/main" id="{9FB0B67B-6E89-40D6-AD8F-F863EAC35940}"/>
              </a:ext>
            </a:extLst>
          </p:cNvPr>
          <p:cNvSpPr>
            <a:spLocks noGrp="1"/>
          </p:cNvSpPr>
          <p:nvPr>
            <p:ph type="body" sz="quarter" idx="12" hasCustomPrompt="1"/>
          </p:nvPr>
        </p:nvSpPr>
        <p:spPr>
          <a:xfrm>
            <a:off x="623710" y="2065412"/>
            <a:ext cx="4553290" cy="276999"/>
          </a:xfrm>
          <a:prstGeom prst="rect">
            <a:avLst/>
          </a:prstGeom>
        </p:spPr>
        <p:txBody>
          <a:bodyPr wrap="square" lIns="0" tIns="0" rIns="0" bIns="0">
            <a:spAutoFit/>
          </a:bodyPr>
          <a:lstStyle>
            <a:lvl1pPr algn="l">
              <a:defRPr sz="2000" b="0">
                <a:solidFill>
                  <a:schemeClr val="accent2"/>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
        <p:nvSpPr>
          <p:cNvPr id="10" name="Text Placeholder 18">
            <a:extLst>
              <a:ext uri="{FF2B5EF4-FFF2-40B4-BE49-F238E27FC236}">
                <a16:creationId xmlns:a16="http://schemas.microsoft.com/office/drawing/2014/main" id="{652BA1B7-FD54-41CA-BC08-26BE69D40BED}"/>
              </a:ext>
            </a:extLst>
          </p:cNvPr>
          <p:cNvSpPr>
            <a:spLocks noGrp="1"/>
          </p:cNvSpPr>
          <p:nvPr>
            <p:ph type="body" sz="quarter" idx="15" hasCustomPrompt="1"/>
          </p:nvPr>
        </p:nvSpPr>
        <p:spPr>
          <a:xfrm>
            <a:off x="623710" y="2760778"/>
            <a:ext cx="4553290" cy="1302921"/>
          </a:xfrm>
          <a:prstGeom prst="rect">
            <a:avLst/>
          </a:prstGeom>
        </p:spPr>
        <p:txBody>
          <a:bodyPr wrap="square" lIns="0" tIns="0" rIns="0" bIns="0">
            <a:spAutoFit/>
          </a:bodyPr>
          <a:lstStyle>
            <a:lvl1pPr algn="l">
              <a:lnSpc>
                <a:spcPct val="150000"/>
              </a:lnSpc>
              <a:defRPr sz="1400" b="0">
                <a:solidFill>
                  <a:schemeClr val="tx1">
                    <a:lumMod val="50000"/>
                    <a:lumOff val="50000"/>
                  </a:schemeClr>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ut</a:t>
            </a:r>
            <a:r>
              <a:rPr lang="en-US" dirty="0"/>
              <a:t> </a:t>
            </a:r>
            <a:r>
              <a:rPr lang="en-US" dirty="0" err="1"/>
              <a:t>tincidunt</a:t>
            </a:r>
            <a:r>
              <a:rPr lang="en-US" dirty="0"/>
              <a:t> </a:t>
            </a:r>
            <a:r>
              <a:rPr lang="en-US" dirty="0" err="1"/>
              <a:t>risus</a:t>
            </a:r>
            <a:r>
              <a:rPr lang="en-US" dirty="0"/>
              <a:t>. </a:t>
            </a:r>
            <a:r>
              <a:rPr lang="en-US" dirty="0" err="1"/>
              <a:t>Quisque</a:t>
            </a:r>
            <a:r>
              <a:rPr lang="en-US" dirty="0"/>
              <a:t> </a:t>
            </a:r>
            <a:r>
              <a:rPr lang="en-US" dirty="0" err="1"/>
              <a:t>aliquam</a:t>
            </a:r>
            <a:r>
              <a:rPr lang="en-US" dirty="0"/>
              <a:t> </a:t>
            </a:r>
            <a:r>
              <a:rPr lang="en-US" dirty="0" err="1"/>
              <a:t>interdum</a:t>
            </a:r>
            <a:r>
              <a:rPr lang="en-US" dirty="0"/>
              <a:t> eros, a </a:t>
            </a:r>
            <a:r>
              <a:rPr lang="en-US" dirty="0" err="1"/>
              <a:t>accumsan</a:t>
            </a:r>
            <a:r>
              <a:rPr lang="en-US" dirty="0"/>
              <a:t> </a:t>
            </a:r>
            <a:r>
              <a:rPr lang="en-US" dirty="0" err="1"/>
              <a:t>lacus</a:t>
            </a:r>
            <a:r>
              <a:rPr lang="en-US" dirty="0"/>
              <a:t>. </a:t>
            </a:r>
            <a:r>
              <a:rPr lang="en-US" dirty="0" err="1"/>
              <a:t>Phasellus</a:t>
            </a:r>
            <a:r>
              <a:rPr lang="en-US" dirty="0"/>
              <a:t> </a:t>
            </a:r>
            <a:r>
              <a:rPr lang="en-US" dirty="0" err="1"/>
              <a:t>molestie</a:t>
            </a:r>
            <a:r>
              <a:rPr lang="en-US" dirty="0"/>
              <a:t> id </a:t>
            </a:r>
            <a:r>
              <a:rPr lang="en-US" dirty="0" err="1"/>
              <a:t>lacus</a:t>
            </a:r>
            <a:r>
              <a:rPr lang="en-US" dirty="0"/>
              <a:t> vitae pharetra. Donec non </a:t>
            </a:r>
            <a:r>
              <a:rPr lang="en-US" dirty="0" err="1"/>
              <a:t>ornare</a:t>
            </a:r>
            <a:r>
              <a:rPr lang="en-US" dirty="0"/>
              <a:t> </a:t>
            </a:r>
            <a:r>
              <a:rPr lang="en-US" dirty="0" err="1"/>
              <a:t>velit</a:t>
            </a:r>
            <a:endParaRPr lang="en-US" dirty="0"/>
          </a:p>
        </p:txBody>
      </p:sp>
    </p:spTree>
    <p:extLst>
      <p:ext uri="{BB962C8B-B14F-4D97-AF65-F5344CB8AC3E}">
        <p14:creationId xmlns:p14="http://schemas.microsoft.com/office/powerpoint/2010/main" val="3215909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Half left image">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55F76BF2-042A-4CD2-8176-AB005BFB3EC7}"/>
              </a:ext>
            </a:extLst>
          </p:cNvPr>
          <p:cNvSpPr>
            <a:spLocks noGrp="1"/>
          </p:cNvSpPr>
          <p:nvPr>
            <p:ph type="pic" sz="quarter" idx="14"/>
          </p:nvPr>
        </p:nvSpPr>
        <p:spPr>
          <a:xfrm>
            <a:off x="-9646" y="0"/>
            <a:ext cx="6096000" cy="6858000"/>
          </a:xfrm>
          <a:prstGeom prst="rect">
            <a:avLst/>
          </a:prstGeom>
        </p:spPr>
        <p:txBody>
          <a:bodyPr anchor="ctr"/>
          <a:lstStyle>
            <a:lvl1pPr algn="ctr">
              <a:defRPr/>
            </a:lvl1pPr>
          </a:lstStyle>
          <a:p>
            <a:endParaRPr lang="en-US"/>
          </a:p>
        </p:txBody>
      </p:sp>
      <p:sp>
        <p:nvSpPr>
          <p:cNvPr id="11" name="Title 14">
            <a:extLst>
              <a:ext uri="{FF2B5EF4-FFF2-40B4-BE49-F238E27FC236}">
                <a16:creationId xmlns:a16="http://schemas.microsoft.com/office/drawing/2014/main" id="{5A5625C5-96EB-4197-9A6D-74895A0198EF}"/>
              </a:ext>
            </a:extLst>
          </p:cNvPr>
          <p:cNvSpPr>
            <a:spLocks noGrp="1"/>
          </p:cNvSpPr>
          <p:nvPr>
            <p:ph type="title" hasCustomPrompt="1"/>
          </p:nvPr>
        </p:nvSpPr>
        <p:spPr>
          <a:xfrm>
            <a:off x="7009270" y="1388514"/>
            <a:ext cx="4553290" cy="535531"/>
          </a:xfrm>
          <a:prstGeom prst="rect">
            <a:avLst/>
          </a:prstGeom>
        </p:spPr>
        <p:txBody>
          <a:bodyPr wrap="square" lIns="0" tIns="91440" rIns="0" bIns="0">
            <a:spAutoFit/>
          </a:bodyPr>
          <a:lstStyle>
            <a:lvl1pPr algn="l">
              <a:defRPr sz="3200" b="1">
                <a:solidFill>
                  <a:schemeClr val="accent1"/>
                </a:solidFill>
                <a:latin typeface="+mj-lt"/>
              </a:defRPr>
            </a:lvl1pPr>
          </a:lstStyle>
          <a:p>
            <a:r>
              <a:rPr lang="en-US" dirty="0"/>
              <a:t>First Title goes here</a:t>
            </a:r>
          </a:p>
        </p:txBody>
      </p:sp>
      <p:sp>
        <p:nvSpPr>
          <p:cNvPr id="12" name="Text Placeholder 18">
            <a:extLst>
              <a:ext uri="{FF2B5EF4-FFF2-40B4-BE49-F238E27FC236}">
                <a16:creationId xmlns:a16="http://schemas.microsoft.com/office/drawing/2014/main" id="{27A910ED-F081-42BE-BB5B-E4C1A04676FE}"/>
              </a:ext>
            </a:extLst>
          </p:cNvPr>
          <p:cNvSpPr>
            <a:spLocks noGrp="1"/>
          </p:cNvSpPr>
          <p:nvPr>
            <p:ph type="body" sz="quarter" idx="12" hasCustomPrompt="1"/>
          </p:nvPr>
        </p:nvSpPr>
        <p:spPr>
          <a:xfrm>
            <a:off x="7009270" y="2065412"/>
            <a:ext cx="4553290" cy="276999"/>
          </a:xfrm>
          <a:prstGeom prst="rect">
            <a:avLst/>
          </a:prstGeom>
        </p:spPr>
        <p:txBody>
          <a:bodyPr wrap="square" lIns="0" tIns="0" rIns="0" bIns="0">
            <a:spAutoFit/>
          </a:bodyPr>
          <a:lstStyle>
            <a:lvl1pPr algn="l">
              <a:defRPr sz="2000" b="0">
                <a:solidFill>
                  <a:schemeClr val="accent2"/>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Subtitle Example</a:t>
            </a:r>
          </a:p>
        </p:txBody>
      </p:sp>
      <p:sp>
        <p:nvSpPr>
          <p:cNvPr id="13" name="Text Placeholder 18">
            <a:extLst>
              <a:ext uri="{FF2B5EF4-FFF2-40B4-BE49-F238E27FC236}">
                <a16:creationId xmlns:a16="http://schemas.microsoft.com/office/drawing/2014/main" id="{9778C1E2-91E1-4DE5-ACAA-66F50D62EF1D}"/>
              </a:ext>
            </a:extLst>
          </p:cNvPr>
          <p:cNvSpPr>
            <a:spLocks noGrp="1"/>
          </p:cNvSpPr>
          <p:nvPr>
            <p:ph type="body" sz="quarter" idx="15" hasCustomPrompt="1"/>
          </p:nvPr>
        </p:nvSpPr>
        <p:spPr>
          <a:xfrm>
            <a:off x="7009270" y="2760778"/>
            <a:ext cx="4553290" cy="1302921"/>
          </a:xfrm>
          <a:prstGeom prst="rect">
            <a:avLst/>
          </a:prstGeom>
        </p:spPr>
        <p:txBody>
          <a:bodyPr wrap="square" lIns="0" tIns="0" rIns="0" bIns="0">
            <a:spAutoFit/>
          </a:bodyPr>
          <a:lstStyle>
            <a:lvl1pPr algn="l">
              <a:lnSpc>
                <a:spcPct val="150000"/>
              </a:lnSpc>
              <a:defRPr sz="1400" b="0">
                <a:solidFill>
                  <a:schemeClr val="tx1">
                    <a:lumMod val="50000"/>
                    <a:lumOff val="50000"/>
                  </a:schemeClr>
                </a:solidFill>
                <a:latin typeface="Roboto Light" panose="02000000000000000000" pitchFamily="2" charset="0"/>
                <a:ea typeface="Roboto Light" panose="02000000000000000000" pitchFamily="2" charset="0"/>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ut</a:t>
            </a:r>
            <a:r>
              <a:rPr lang="en-US" dirty="0"/>
              <a:t> </a:t>
            </a:r>
            <a:r>
              <a:rPr lang="en-US" dirty="0" err="1"/>
              <a:t>tincidunt</a:t>
            </a:r>
            <a:r>
              <a:rPr lang="en-US" dirty="0"/>
              <a:t> </a:t>
            </a:r>
            <a:r>
              <a:rPr lang="en-US" dirty="0" err="1"/>
              <a:t>risus</a:t>
            </a:r>
            <a:r>
              <a:rPr lang="en-US" dirty="0"/>
              <a:t>. </a:t>
            </a:r>
            <a:r>
              <a:rPr lang="en-US" dirty="0" err="1"/>
              <a:t>Quisque</a:t>
            </a:r>
            <a:r>
              <a:rPr lang="en-US" dirty="0"/>
              <a:t> </a:t>
            </a:r>
            <a:r>
              <a:rPr lang="en-US" dirty="0" err="1"/>
              <a:t>aliquam</a:t>
            </a:r>
            <a:r>
              <a:rPr lang="en-US" dirty="0"/>
              <a:t> </a:t>
            </a:r>
            <a:r>
              <a:rPr lang="en-US" dirty="0" err="1"/>
              <a:t>interdum</a:t>
            </a:r>
            <a:r>
              <a:rPr lang="en-US" dirty="0"/>
              <a:t> eros, a </a:t>
            </a:r>
            <a:r>
              <a:rPr lang="en-US" dirty="0" err="1"/>
              <a:t>accumsan</a:t>
            </a:r>
            <a:r>
              <a:rPr lang="en-US" dirty="0"/>
              <a:t> </a:t>
            </a:r>
            <a:r>
              <a:rPr lang="en-US" dirty="0" err="1"/>
              <a:t>lacus</a:t>
            </a:r>
            <a:r>
              <a:rPr lang="en-US" dirty="0"/>
              <a:t>. </a:t>
            </a:r>
            <a:r>
              <a:rPr lang="en-US" dirty="0" err="1"/>
              <a:t>Phasellus</a:t>
            </a:r>
            <a:r>
              <a:rPr lang="en-US" dirty="0"/>
              <a:t> </a:t>
            </a:r>
            <a:r>
              <a:rPr lang="en-US" dirty="0" err="1"/>
              <a:t>molestie</a:t>
            </a:r>
            <a:r>
              <a:rPr lang="en-US" dirty="0"/>
              <a:t> id </a:t>
            </a:r>
            <a:r>
              <a:rPr lang="en-US" dirty="0" err="1"/>
              <a:t>lacus</a:t>
            </a:r>
            <a:r>
              <a:rPr lang="en-US" dirty="0"/>
              <a:t> vitae pharetra. Donec non </a:t>
            </a:r>
            <a:r>
              <a:rPr lang="en-US" dirty="0" err="1"/>
              <a:t>ornare</a:t>
            </a:r>
            <a:r>
              <a:rPr lang="en-US" dirty="0"/>
              <a:t> </a:t>
            </a:r>
            <a:r>
              <a:rPr lang="en-US" dirty="0" err="1"/>
              <a:t>velit</a:t>
            </a:r>
            <a:endParaRPr lang="en-US" dirty="0"/>
          </a:p>
        </p:txBody>
      </p:sp>
    </p:spTree>
    <p:extLst>
      <p:ext uri="{BB962C8B-B14F-4D97-AF65-F5344CB8AC3E}">
        <p14:creationId xmlns:p14="http://schemas.microsoft.com/office/powerpoint/2010/main" val="2533505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3" Type="http://schemas.openxmlformats.org/officeDocument/2006/relationships/slideLayout" Target="../slideLayouts/slideLayout86.xml"/><Relationship Id="rId21" Type="http://schemas.openxmlformats.org/officeDocument/2006/relationships/slideLayout" Target="../slideLayouts/slideLayout104.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slideLayout" Target="../slideLayouts/slideLayout103.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4" Type="http://schemas.openxmlformats.org/officeDocument/2006/relationships/image" Target="../media/image6.png"/></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07.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10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theme" Target="../theme/theme14.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28.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theme" Target="../theme/theme15.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4.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theme" Target="../theme/theme7.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5" Type="http://schemas.openxmlformats.org/officeDocument/2006/relationships/slideLayout" Target="../slideLayouts/slideLayout76.xml"/><Relationship Id="rId4" Type="http://schemas.openxmlformats.org/officeDocument/2006/relationships/slideLayout" Target="../slideLayouts/slideLayout75.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82.xml"/><Relationship Id="rId2" Type="http://schemas.openxmlformats.org/officeDocument/2006/relationships/slideLayout" Target="../slideLayouts/slideLayout81.xml"/><Relationship Id="rId1" Type="http://schemas.openxmlformats.org/officeDocument/2006/relationships/slideLayout" Target="../slideLayouts/slideLayout80.xml"/><Relationship Id="rId5" Type="http://schemas.openxmlformats.org/officeDocument/2006/relationships/theme" Target="../theme/theme9.xml"/><Relationship Id="rId4"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C453FBA-8323-449F-AAD6-89C1ED88F012}" type="datetime1">
              <a:rPr lang="th-TH" smtClean="0"/>
              <a:t>20/10/64</a:t>
            </a:fld>
            <a:endParaRPr lang="th-TH"/>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th-TH"/>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8143A96-3D86-4C46-B5C1-C11123290CC7}" type="slidenum">
              <a:rPr lang="th-TH" smtClean="0"/>
              <a:pPr/>
              <a:t>‹#›</a:t>
            </a:fld>
            <a:endParaRPr lang="th-TH"/>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2546571"/>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hf hdr="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1137672"/>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 id="2147483949" r:id="rId13"/>
    <p:sldLayoutId id="2147483950" r:id="rId14"/>
    <p:sldLayoutId id="2147483951" r:id="rId15"/>
    <p:sldLayoutId id="2147483952" r:id="rId16"/>
    <p:sldLayoutId id="2147483953" r:id="rId17"/>
    <p:sldLayoutId id="2147483954" r:id="rId18"/>
    <p:sldLayoutId id="2147483955" r:id="rId19"/>
    <p:sldLayoutId id="2147483956" r:id="rId20"/>
    <p:sldLayoutId id="2147483957" r:id="rId21"/>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E1377E"/>
        </a:solidFill>
        <a:effectLst/>
      </p:bgPr>
    </p:bg>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9A9ABE95-14CF-4DBE-AD02-951C59B3C527}"/>
              </a:ext>
            </a:extLst>
          </p:cNvPr>
          <p:cNvSpPr/>
          <p:nvPr/>
        </p:nvSpPr>
        <p:spPr>
          <a:xfrm>
            <a:off x="-1403590" y="-1685272"/>
            <a:ext cx="10515600" cy="1058543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D888DC26-0536-45B9-A8AF-063867DE1854}"/>
              </a:ext>
            </a:extLst>
          </p:cNvPr>
          <p:cNvSpPr>
            <a:spLocks noGrp="1"/>
          </p:cNvSpPr>
          <p:nvPr>
            <p:ph type="title"/>
          </p:nvPr>
        </p:nvSpPr>
        <p:spPr>
          <a:xfrm>
            <a:off x="838200" y="365125"/>
            <a:ext cx="827381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411C9F9-FF77-4563-A49D-598E3C7E3280}"/>
              </a:ext>
            </a:extLst>
          </p:cNvPr>
          <p:cNvSpPr>
            <a:spLocks noGrp="1"/>
          </p:cNvSpPr>
          <p:nvPr>
            <p:ph type="body" idx="1"/>
          </p:nvPr>
        </p:nvSpPr>
        <p:spPr>
          <a:xfrm>
            <a:off x="838200" y="1825625"/>
            <a:ext cx="815951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E381E6-9604-4EC1-81CB-BA03421A91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AF401A-4D84-40E0-A028-576E08E7F767}" type="datetimeFigureOut">
              <a:rPr lang="en-US" smtClean="0"/>
              <a:t>10/20/2021</a:t>
            </a:fld>
            <a:endParaRPr lang="en-US"/>
          </a:p>
        </p:txBody>
      </p:sp>
      <p:sp>
        <p:nvSpPr>
          <p:cNvPr id="5" name="Footer Placeholder 4">
            <a:extLst>
              <a:ext uri="{FF2B5EF4-FFF2-40B4-BE49-F238E27FC236}">
                <a16:creationId xmlns:a16="http://schemas.microsoft.com/office/drawing/2014/main" id="{1115AC5D-68E9-4D1F-BC07-1A597FB882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4F1FD29-03E4-43F1-9D44-D70826C03F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620DC4-59A9-43F0-A7CD-279F33FF0B9C}" type="slidenum">
              <a:rPr lang="en-US" smtClean="0"/>
              <a:t>‹#›</a:t>
            </a:fld>
            <a:endParaRPr lang="en-US"/>
          </a:p>
        </p:txBody>
      </p:sp>
      <p:pic>
        <p:nvPicPr>
          <p:cNvPr id="8" name="Picture 7" descr="A picture containing clock&#10;&#10;Description automatically generated">
            <a:extLst>
              <a:ext uri="{FF2B5EF4-FFF2-40B4-BE49-F238E27FC236}">
                <a16:creationId xmlns:a16="http://schemas.microsoft.com/office/drawing/2014/main" id="{C64B3FA7-7421-4B3F-BBCA-97F48F0340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997710" y="2355232"/>
            <a:ext cx="3194290" cy="4183680"/>
          </a:xfrm>
          <a:prstGeom prst="rect">
            <a:avLst/>
          </a:prstGeom>
        </p:spPr>
      </p:pic>
    </p:spTree>
    <p:extLst>
      <p:ext uri="{BB962C8B-B14F-4D97-AF65-F5344CB8AC3E}">
        <p14:creationId xmlns:p14="http://schemas.microsoft.com/office/powerpoint/2010/main" val="1634507522"/>
      </p:ext>
    </p:extLst>
  </p:cSld>
  <p:clrMap bg1="lt1" tx1="dk1" bg2="lt2" tx2="dk2" accent1="accent1" accent2="accent2" accent3="accent3" accent4="accent4" accent5="accent5" accent6="accent6" hlink="hlink" folHlink="folHlink"/>
  <p:sldLayoutIdLst>
    <p:sldLayoutId id="2147483959" r:id="rId1"/>
    <p:sldLayoutId id="21474839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F7629C"/>
        </a:solid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49130F77-6D6F-44B1-A46A-A62AE72FCD95}"/>
              </a:ext>
            </a:extLst>
          </p:cNvPr>
          <p:cNvSpPr/>
          <p:nvPr/>
        </p:nvSpPr>
        <p:spPr>
          <a:xfrm>
            <a:off x="-1244600" y="-1863716"/>
            <a:ext cx="10515600" cy="1058543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BA045B7E-9A1E-4568-BF5F-5923CCCA0341}"/>
              </a:ext>
            </a:extLst>
          </p:cNvPr>
          <p:cNvSpPr>
            <a:spLocks noGrp="1"/>
          </p:cNvSpPr>
          <p:nvPr>
            <p:ph type="title"/>
          </p:nvPr>
        </p:nvSpPr>
        <p:spPr>
          <a:xfrm>
            <a:off x="838200" y="365125"/>
            <a:ext cx="84328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92475F-EBF5-4428-AF13-E5EEFEF2094E}"/>
              </a:ext>
            </a:extLst>
          </p:cNvPr>
          <p:cNvSpPr>
            <a:spLocks noGrp="1"/>
          </p:cNvSpPr>
          <p:nvPr>
            <p:ph type="body" idx="1"/>
          </p:nvPr>
        </p:nvSpPr>
        <p:spPr>
          <a:xfrm>
            <a:off x="838200" y="1825625"/>
            <a:ext cx="84328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7444CC-4E12-4D22-BA7A-FE7D7E91C6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538911-BFD8-4773-A8D6-EAE79AF72103}" type="datetimeFigureOut">
              <a:rPr lang="en-US" smtClean="0"/>
              <a:t>10/20/2021</a:t>
            </a:fld>
            <a:endParaRPr lang="en-US"/>
          </a:p>
        </p:txBody>
      </p:sp>
      <p:sp>
        <p:nvSpPr>
          <p:cNvPr id="5" name="Footer Placeholder 4">
            <a:extLst>
              <a:ext uri="{FF2B5EF4-FFF2-40B4-BE49-F238E27FC236}">
                <a16:creationId xmlns:a16="http://schemas.microsoft.com/office/drawing/2014/main" id="{EF0B7474-BE2A-4B98-8469-2EAB750468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0DEB193-F7AE-4D00-9DA3-87A5A43201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B9579F-BF9B-4790-9AC9-860AF3AE8CF2}" type="slidenum">
              <a:rPr lang="en-US" smtClean="0"/>
              <a:t>‹#›</a:t>
            </a:fld>
            <a:endParaRPr lang="en-US"/>
          </a:p>
        </p:txBody>
      </p:sp>
    </p:spTree>
    <p:extLst>
      <p:ext uri="{BB962C8B-B14F-4D97-AF65-F5344CB8AC3E}">
        <p14:creationId xmlns:p14="http://schemas.microsoft.com/office/powerpoint/2010/main" val="2067718997"/>
      </p:ext>
    </p:extLst>
  </p:cSld>
  <p:clrMap bg1="lt1" tx1="dk1" bg2="lt2" tx2="dk2" accent1="accent1" accent2="accent2" accent3="accent3" accent4="accent4" accent5="accent5" accent6="accent6" hlink="hlink" folHlink="folHlink"/>
  <p:sldLayoutIdLst>
    <p:sldLayoutId id="214748397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F7629C"/>
        </a:solid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16F87056-B2FA-429F-B1D8-E044A6BEBD68}"/>
              </a:ext>
            </a:extLst>
          </p:cNvPr>
          <p:cNvSpPr/>
          <p:nvPr/>
        </p:nvSpPr>
        <p:spPr>
          <a:xfrm>
            <a:off x="-1079500" y="1803400"/>
            <a:ext cx="8610600" cy="8610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F8CC922C-27FC-452D-B859-6ADADE7B89ED}"/>
              </a:ext>
            </a:extLst>
          </p:cNvPr>
          <p:cNvSpPr/>
          <p:nvPr/>
        </p:nvSpPr>
        <p:spPr>
          <a:xfrm>
            <a:off x="4940300" y="1027906"/>
            <a:ext cx="8610600" cy="8610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AB634AAB-226F-48D9-BCD8-FDF68BB4A1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B09501B-D43A-4B19-BD9D-2B1FC7D6FD2E}"/>
              </a:ext>
            </a:extLst>
          </p:cNvPr>
          <p:cNvSpPr>
            <a:spLocks noGrp="1"/>
          </p:cNvSpPr>
          <p:nvPr>
            <p:ph type="body" idx="1"/>
          </p:nvPr>
        </p:nvSpPr>
        <p:spPr>
          <a:xfrm>
            <a:off x="838200" y="2353469"/>
            <a:ext cx="10515600" cy="382349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CAFFEDD-CB88-4C9E-8E5F-BB7D88F575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583645-E7B6-415B-9CE2-4BD078457495}" type="datetimeFigureOut">
              <a:rPr lang="en-US" smtClean="0"/>
              <a:t>10/20/2021</a:t>
            </a:fld>
            <a:endParaRPr lang="en-US"/>
          </a:p>
        </p:txBody>
      </p:sp>
      <p:sp>
        <p:nvSpPr>
          <p:cNvPr id="5" name="Footer Placeholder 4">
            <a:extLst>
              <a:ext uri="{FF2B5EF4-FFF2-40B4-BE49-F238E27FC236}">
                <a16:creationId xmlns:a16="http://schemas.microsoft.com/office/drawing/2014/main" id="{72C5B5A8-BCA4-4DAD-929B-0CE25C1127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F97EC1C-C49F-4FA8-B1F0-5046D3B022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D3CABE-C2CD-4D61-91B3-F3EE864117BB}" type="slidenum">
              <a:rPr lang="en-US" smtClean="0"/>
              <a:t>‹#›</a:t>
            </a:fld>
            <a:endParaRPr lang="en-US"/>
          </a:p>
        </p:txBody>
      </p:sp>
    </p:spTree>
    <p:extLst>
      <p:ext uri="{BB962C8B-B14F-4D97-AF65-F5344CB8AC3E}">
        <p14:creationId xmlns:p14="http://schemas.microsoft.com/office/powerpoint/2010/main" val="630971519"/>
      </p:ext>
    </p:extLst>
  </p:cSld>
  <p:clrMap bg1="lt1" tx1="dk1" bg2="lt2" tx2="dk2" accent1="accent1" accent2="accent2" accent3="accent3" accent4="accent4" accent5="accent5" accent6="accent6" hlink="hlink" folHlink="folHlink"/>
  <p:sldLayoutIdLst>
    <p:sldLayoutId id="2147483977" r:id="rId1"/>
  </p:sldLayoutIdLst>
  <p:txStyles>
    <p:titleStyle>
      <a:lvl1pPr algn="l" defTabSz="914400" rtl="0" eaLnBrk="1" latinLnBrk="0" hangingPunct="1">
        <a:lnSpc>
          <a:spcPct val="90000"/>
        </a:lnSpc>
        <a:spcBef>
          <a:spcPct val="0"/>
        </a:spcBef>
        <a:buNone/>
        <a:defRPr sz="48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th" smtClean="0"/>
              <a:pPr/>
              <a:t>‹#›</a:t>
            </a:fld>
            <a:endParaRPr lang="th"/>
          </a:p>
        </p:txBody>
      </p:sp>
    </p:spTree>
    <p:extLst>
      <p:ext uri="{BB962C8B-B14F-4D97-AF65-F5344CB8AC3E}">
        <p14:creationId xmlns:p14="http://schemas.microsoft.com/office/powerpoint/2010/main" val="340064547"/>
      </p:ext>
    </p:extLst>
  </p:cSld>
  <p:clrMap bg1="lt1" tx1="dk1" bg2="dk2" tx2="lt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 id="214748399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10/20/2021</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113067319"/>
      </p:ext>
    </p:extLst>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E4A83F-6F53-6F4C-B584-AC0274D93E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5510A2-1B47-F64F-AFBF-501E53AD94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E0A39B-1F9B-954E-BE83-C1A6A6EB1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1D6306-BCF6-3C42-AAFA-E9964C3411D4}" type="datetimeFigureOut">
              <a:rPr lang="en-US" smtClean="0"/>
              <a:pPr/>
              <a:t>10/20/2021</a:t>
            </a:fld>
            <a:endParaRPr lang="en-US"/>
          </a:p>
        </p:txBody>
      </p:sp>
      <p:sp>
        <p:nvSpPr>
          <p:cNvPr id="5" name="Footer Placeholder 4">
            <a:extLst>
              <a:ext uri="{FF2B5EF4-FFF2-40B4-BE49-F238E27FC236}">
                <a16:creationId xmlns:a16="http://schemas.microsoft.com/office/drawing/2014/main" id="{C135CA06-C001-D240-858A-E206738D72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7A1DED-A23B-1A45-94E8-A27B92A31F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4F0D65-A3EE-FC45-ABE1-150FCF1CDCFF}" type="slidenum">
              <a:rPr lang="en-US" smtClean="0"/>
              <a:pPr/>
              <a:t>‹#›</a:t>
            </a:fld>
            <a:endParaRPr lang="en-US"/>
          </a:p>
        </p:txBody>
      </p:sp>
    </p:spTree>
    <p:extLst>
      <p:ext uri="{BB962C8B-B14F-4D97-AF65-F5344CB8AC3E}">
        <p14:creationId xmlns:p14="http://schemas.microsoft.com/office/powerpoint/2010/main" val="1218517041"/>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6" r:id="rId12"/>
    <p:sldLayoutId id="214748380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002.jpg"/>
          <p:cNvPicPr>
            <a:picLocks noChangeAspect="1"/>
          </p:cNvPicPr>
          <p:nvPr userDrawn="1"/>
        </p:nvPicPr>
        <p:blipFill>
          <a:blip r:embed="rId14" cstate="print"/>
          <a:stretch>
            <a:fillRect/>
          </a:stretch>
        </p:blipFill>
        <p:spPr>
          <a:xfrm>
            <a:off x="0" y="0"/>
            <a:ext cx="12192000" cy="6858000"/>
          </a:xfrm>
          <a:prstGeom prst="rect">
            <a:avLst/>
          </a:prstGeom>
        </p:spPr>
      </p:pic>
      <p:sp>
        <p:nvSpPr>
          <p:cNvPr id="2" name="Title Placeholder 1"/>
          <p:cNvSpPr>
            <a:spLocks noGrp="1"/>
          </p:cNvSpPr>
          <p:nvPr>
            <p:ph type="title"/>
          </p:nvPr>
        </p:nvSpPr>
        <p:spPr>
          <a:xfrm>
            <a:off x="2255467" y="692620"/>
            <a:ext cx="9326933" cy="1143000"/>
          </a:xfrm>
          <a:prstGeom prst="rect">
            <a:avLst/>
          </a:prstGeom>
        </p:spPr>
        <p:txBody>
          <a:bodyPr vert="horz" lIns="91440" tIns="45720" rIns="91440" bIns="45720" rtlCol="0" anchor="ctr">
            <a:normAutofit/>
          </a:bodyPr>
          <a:lstStyle/>
          <a:p>
            <a:r>
              <a:rPr lang="en-US" dirty="0"/>
              <a:t>Click to edit Master title style</a:t>
            </a:r>
            <a:endParaRPr lang="th-TH" dirty="0"/>
          </a:p>
        </p:txBody>
      </p:sp>
      <p:sp>
        <p:nvSpPr>
          <p:cNvPr id="3" name="Text Placeholder 2"/>
          <p:cNvSpPr>
            <a:spLocks noGrp="1"/>
          </p:cNvSpPr>
          <p:nvPr>
            <p:ph type="body" idx="1"/>
          </p:nvPr>
        </p:nvSpPr>
        <p:spPr>
          <a:xfrm>
            <a:off x="2255467" y="1916791"/>
            <a:ext cx="9326933" cy="42093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125E97-0953-4CB3-A01E-42B789EE6D77}" type="datetimeFigureOut">
              <a:rPr lang="th-TH" smtClean="0"/>
              <a:t>20/10/64</a:t>
            </a:fld>
            <a:endParaRPr lang="th-TH"/>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5705F7-7DF2-4458-9BBE-20AA800206D0}" type="slidenum">
              <a:rPr lang="th-TH" smtClean="0"/>
              <a:t>‹#›</a:t>
            </a:fld>
            <a:endParaRPr lang="th-TH"/>
          </a:p>
        </p:txBody>
      </p:sp>
    </p:spTree>
    <p:extLst>
      <p:ext uri="{BB962C8B-B14F-4D97-AF65-F5344CB8AC3E}">
        <p14:creationId xmlns:p14="http://schemas.microsoft.com/office/powerpoint/2010/main" val="2588361144"/>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Lst>
  <p:txStyles>
    <p:titleStyle>
      <a:lvl1pPr algn="ctr" defTabSz="914400" rtl="0" eaLnBrk="1" latinLnBrk="0" hangingPunct="1">
        <a:spcBef>
          <a:spcPct val="0"/>
        </a:spcBef>
        <a:buNone/>
        <a:defRPr sz="5400" b="1" kern="1200">
          <a:solidFill>
            <a:schemeClr val="accent1">
              <a:lumMod val="75000"/>
            </a:schemeClr>
          </a:solidFill>
          <a:latin typeface="Cordia New" pitchFamily="34" charset="-34"/>
          <a:ea typeface="+mj-ea"/>
          <a:cs typeface="Cordia New" pitchFamily="34" charset="-34"/>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ordia New" pitchFamily="34" charset="-34"/>
          <a:ea typeface="+mn-ea"/>
          <a:cs typeface="Cordia New" pitchFamily="34" charset="-34"/>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ordia New" pitchFamily="34" charset="-34"/>
          <a:ea typeface="+mn-ea"/>
          <a:cs typeface="Cordia New" pitchFamily="34" charset="-34"/>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ordia New" pitchFamily="34" charset="-34"/>
          <a:ea typeface="+mn-ea"/>
          <a:cs typeface="Cordia New" pitchFamily="34" charset="-34"/>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ordia New" pitchFamily="34" charset="-34"/>
          <a:ea typeface="+mn-ea"/>
          <a:cs typeface="Cordia New" pitchFamily="34" charset="-34"/>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ordia New" pitchFamily="34" charset="-34"/>
          <a:ea typeface="+mn-ea"/>
          <a:cs typeface="Cordia New" pitchFamily="34" charset="-34"/>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10/20/2021</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409012662"/>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 id="2147483833" r:id="rId12"/>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4"/>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5"/>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6"/>
            <a:ext cx="2472271" cy="365125"/>
          </a:xfrm>
          <a:prstGeom prst="rect">
            <a:avLst/>
          </a:prstGeom>
        </p:spPr>
        <p:txBody>
          <a:bodyPr vert="horz" lIns="91440" tIns="45720" rIns="91440" bIns="45720" rtlCol="0" anchor="ctr"/>
          <a:lstStyle>
            <a:lvl1pPr algn="l">
              <a:defRPr sz="900">
                <a:solidFill>
                  <a:srgbClr val="FFFFFF"/>
                </a:solidFill>
              </a:defRPr>
            </a:lvl1pPr>
          </a:lstStyle>
          <a:p>
            <a:fld id="{3C453FBA-8323-449F-AAD6-89C1ED88F012}" type="datetime1">
              <a:rPr lang="th-TH" smtClean="0"/>
              <a:t>20/10/64</a:t>
            </a:fld>
            <a:endParaRPr lang="th-TH"/>
          </a:p>
        </p:txBody>
      </p:sp>
      <p:sp>
        <p:nvSpPr>
          <p:cNvPr id="5" name="Footer Placeholder 4"/>
          <p:cNvSpPr>
            <a:spLocks noGrp="1"/>
          </p:cNvSpPr>
          <p:nvPr>
            <p:ph type="ftr" sz="quarter" idx="3"/>
          </p:nvPr>
        </p:nvSpPr>
        <p:spPr>
          <a:xfrm>
            <a:off x="3686186" y="6459786"/>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th-TH"/>
          </a:p>
        </p:txBody>
      </p:sp>
      <p:sp>
        <p:nvSpPr>
          <p:cNvPr id="6" name="Slide Number Placeholder 5"/>
          <p:cNvSpPr>
            <a:spLocks noGrp="1"/>
          </p:cNvSpPr>
          <p:nvPr>
            <p:ph type="sldNum" sz="quarter" idx="4"/>
          </p:nvPr>
        </p:nvSpPr>
        <p:spPr>
          <a:xfrm>
            <a:off x="9900460" y="6459786"/>
            <a:ext cx="1312025" cy="365125"/>
          </a:xfrm>
          <a:prstGeom prst="rect">
            <a:avLst/>
          </a:prstGeom>
        </p:spPr>
        <p:txBody>
          <a:bodyPr vert="horz" lIns="91440" tIns="45720" rIns="91440" bIns="45720" rtlCol="0" anchor="ctr"/>
          <a:lstStyle>
            <a:lvl1pPr algn="r">
              <a:defRPr sz="1051">
                <a:solidFill>
                  <a:srgbClr val="FFFFFF"/>
                </a:solidFill>
              </a:defRPr>
            </a:lvl1pPr>
          </a:lstStyle>
          <a:p>
            <a:fld id="{28143A96-3D86-4C46-B5C1-C11123290CC7}" type="slidenum">
              <a:rPr lang="th-TH" smtClean="0"/>
              <a:pPr/>
              <a:t>‹#›</a:t>
            </a:fld>
            <a:endParaRPr lang="th-TH"/>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1594029"/>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hf hdr="0"/>
  <p:txStyles>
    <p:titleStyle>
      <a:lvl1pPr algn="l" defTabSz="914377" rtl="0" eaLnBrk="1" latinLnBrk="0" hangingPunct="1">
        <a:lnSpc>
          <a:spcPct val="85000"/>
        </a:lnSpc>
        <a:spcBef>
          <a:spcPct val="0"/>
        </a:spcBef>
        <a:buNone/>
        <a:defRPr sz="4800" kern="1200" spc="-51" baseline="0">
          <a:solidFill>
            <a:schemeClr val="tx1">
              <a:lumMod val="75000"/>
              <a:lumOff val="25000"/>
            </a:schemeClr>
          </a:solidFill>
          <a:latin typeface="+mj-lt"/>
          <a:ea typeface="+mj-ea"/>
          <a:cs typeface="+mj-cs"/>
        </a:defRPr>
      </a:lvl1pPr>
    </p:titleStyle>
    <p:bodyStyle>
      <a:lvl1pPr marL="91438" indent="-91438" algn="l" defTabSz="914377"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38" indent="-182875" algn="l" defTabSz="914377"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14" indent="-182875"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789" indent="-182875"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65" indent="-182875"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099973"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968"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963"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958"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1682"/>
        <p:cNvGrpSpPr/>
        <p:nvPr/>
      </p:nvGrpSpPr>
      <p:grpSpPr>
        <a:xfrm>
          <a:off x="0" y="0"/>
          <a:ext cx="0" cy="0"/>
          <a:chOff x="0" y="0"/>
          <a:chExt cx="0" cy="0"/>
        </a:xfrm>
      </p:grpSpPr>
      <p:sp>
        <p:nvSpPr>
          <p:cNvPr id="1683" name="Google Shape;1683;p33"/>
          <p:cNvSpPr txBox="1">
            <a:spLocks noGrp="1"/>
          </p:cNvSpPr>
          <p:nvPr>
            <p:ph type="title"/>
          </p:nvPr>
        </p:nvSpPr>
        <p:spPr>
          <a:xfrm>
            <a:off x="1424133" y="1244600"/>
            <a:ext cx="9396400" cy="643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1pPr>
            <a:lvl2pPr lvl="1"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2pPr>
            <a:lvl3pPr lvl="2"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3pPr>
            <a:lvl4pPr lvl="3"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4pPr>
            <a:lvl5pPr lvl="4"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5pPr>
            <a:lvl6pPr lvl="5"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6pPr>
            <a:lvl7pPr lvl="6"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7pPr>
            <a:lvl8pPr lvl="7"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8pPr>
            <a:lvl9pPr lvl="8"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9pPr>
          </a:lstStyle>
          <a:p>
            <a:endParaRPr/>
          </a:p>
        </p:txBody>
      </p:sp>
      <p:sp>
        <p:nvSpPr>
          <p:cNvPr id="1684" name="Google Shape;1684;p33"/>
          <p:cNvSpPr txBox="1">
            <a:spLocks noGrp="1"/>
          </p:cNvSpPr>
          <p:nvPr>
            <p:ph type="body" idx="1"/>
          </p:nvPr>
        </p:nvSpPr>
        <p:spPr>
          <a:xfrm>
            <a:off x="1424133" y="2260600"/>
            <a:ext cx="9396400" cy="3336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extLst>
      <p:ext uri="{BB962C8B-B14F-4D97-AF65-F5344CB8AC3E}">
        <p14:creationId xmlns:p14="http://schemas.microsoft.com/office/powerpoint/2010/main" val="1778419054"/>
      </p:ext>
    </p:extLst>
  </p:cSld>
  <p:clrMap bg1="lt1" tx1="dk1" bg2="dk2" tx2="lt2" accent1="accent1" accent2="accent2" accent3="accent3" accent4="accent4" accent5="accent5" accent6="accent6" hlink="hlink" folHlink="folHlink"/>
  <p:sldLayoutIdLst>
    <p:sldLayoutId id="2147483860" r:id="rId1"/>
    <p:sldLayoutId id="2147483861"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5000" y="702567"/>
            <a:ext cx="102620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1pPr>
            <a:lvl2pPr lvl="1"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2pPr>
            <a:lvl3pPr lvl="2"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3pPr>
            <a:lvl4pPr lvl="3"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4pPr>
            <a:lvl5pPr lvl="4"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5pPr>
            <a:lvl6pPr lvl="5"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6pPr>
            <a:lvl7pPr lvl="6"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7pPr>
            <a:lvl8pPr lvl="7"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8pPr>
            <a:lvl9pPr lvl="8"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9pPr>
          </a:lstStyle>
          <a:p>
            <a:endParaRPr/>
          </a:p>
        </p:txBody>
      </p:sp>
    </p:spTree>
    <p:extLst>
      <p:ext uri="{BB962C8B-B14F-4D97-AF65-F5344CB8AC3E}">
        <p14:creationId xmlns:p14="http://schemas.microsoft.com/office/powerpoint/2010/main" val="276701998"/>
      </p:ext>
    </p:extLst>
  </p:cSld>
  <p:clrMap bg1="lt1" tx1="dk1" bg2="dk2" tx2="lt2" accent1="accent1" accent2="accent2" accent3="accent3" accent4="accent4" accent5="accent5" accent6="accent6" hlink="hlink" folHlink="folHlink"/>
  <p:sldLayoutIdLst>
    <p:sldLayoutId id="2147483864" r:id="rId1"/>
    <p:sldLayoutId id="2147483866" r:id="rId2"/>
    <p:sldLayoutId id="2147483867" r:id="rId3"/>
    <p:sldLayoutId id="2147483869" r:id="rId4"/>
    <p:sldLayoutId id="2147483871" r:id="rId5"/>
    <p:sldLayoutId id="2147483872" r:id="rId6"/>
    <p:sldLayoutId id="2147483873" r:id="rId7"/>
    <p:sldLayoutId id="2147483874" r:id="rId8"/>
    <p:sldLayoutId id="2147483875" r:id="rId9"/>
    <p:sldLayoutId id="2147483904"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50000">
              <a:schemeClr val="lt1"/>
            </a:gs>
            <a:gs pos="100000">
              <a:schemeClr val="lt2"/>
            </a:gs>
          </a:gsLst>
          <a:lin ang="16200038" scaled="0"/>
        </a:gra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09600" y="807467"/>
            <a:ext cx="7521200" cy="1443600"/>
          </a:xfrm>
          <a:prstGeom prst="rect">
            <a:avLst/>
          </a:prstGeom>
          <a:noFill/>
          <a:ln>
            <a:noFill/>
          </a:ln>
        </p:spPr>
        <p:txBody>
          <a:bodyPr spcFirstLastPara="1" wrap="square" lIns="0" tIns="0" rIns="0" bIns="0" anchor="t" anchorCtr="0">
            <a:noAutofit/>
          </a:bodyPr>
          <a:lstStyle>
            <a:lvl1pPr lvl="0" rtl="0">
              <a:lnSpc>
                <a:spcPct val="80000"/>
              </a:lnSpc>
              <a:spcBef>
                <a:spcPts val="0"/>
              </a:spcBef>
              <a:spcAft>
                <a:spcPts val="0"/>
              </a:spcAft>
              <a:buClr>
                <a:schemeClr val="accent2"/>
              </a:buClr>
              <a:buSzPts val="4800"/>
              <a:buFont typeface="Raleway"/>
              <a:buNone/>
              <a:defRPr sz="4800">
                <a:solidFill>
                  <a:schemeClr val="accent2"/>
                </a:solidFill>
                <a:latin typeface="Raleway"/>
                <a:ea typeface="Raleway"/>
                <a:cs typeface="Raleway"/>
                <a:sym typeface="Raleway"/>
              </a:defRPr>
            </a:lvl1pPr>
            <a:lvl2pPr lvl="1" rtl="0">
              <a:lnSpc>
                <a:spcPct val="80000"/>
              </a:lnSpc>
              <a:spcBef>
                <a:spcPts val="0"/>
              </a:spcBef>
              <a:spcAft>
                <a:spcPts val="0"/>
              </a:spcAft>
              <a:buClr>
                <a:schemeClr val="accent2"/>
              </a:buClr>
              <a:buSzPts val="4800"/>
              <a:buFont typeface="Raleway"/>
              <a:buNone/>
              <a:defRPr sz="4800">
                <a:solidFill>
                  <a:schemeClr val="accent2"/>
                </a:solidFill>
                <a:latin typeface="Raleway"/>
                <a:ea typeface="Raleway"/>
                <a:cs typeface="Raleway"/>
                <a:sym typeface="Raleway"/>
              </a:defRPr>
            </a:lvl2pPr>
            <a:lvl3pPr lvl="2" rtl="0">
              <a:lnSpc>
                <a:spcPct val="80000"/>
              </a:lnSpc>
              <a:spcBef>
                <a:spcPts val="0"/>
              </a:spcBef>
              <a:spcAft>
                <a:spcPts val="0"/>
              </a:spcAft>
              <a:buClr>
                <a:schemeClr val="accent2"/>
              </a:buClr>
              <a:buSzPts val="4800"/>
              <a:buFont typeface="Raleway"/>
              <a:buNone/>
              <a:defRPr sz="4800">
                <a:solidFill>
                  <a:schemeClr val="accent2"/>
                </a:solidFill>
                <a:latin typeface="Raleway"/>
                <a:ea typeface="Raleway"/>
                <a:cs typeface="Raleway"/>
                <a:sym typeface="Raleway"/>
              </a:defRPr>
            </a:lvl3pPr>
            <a:lvl4pPr lvl="3" rtl="0">
              <a:lnSpc>
                <a:spcPct val="80000"/>
              </a:lnSpc>
              <a:spcBef>
                <a:spcPts val="0"/>
              </a:spcBef>
              <a:spcAft>
                <a:spcPts val="0"/>
              </a:spcAft>
              <a:buClr>
                <a:schemeClr val="accent2"/>
              </a:buClr>
              <a:buSzPts val="4800"/>
              <a:buFont typeface="Raleway"/>
              <a:buNone/>
              <a:defRPr sz="4800">
                <a:solidFill>
                  <a:schemeClr val="accent2"/>
                </a:solidFill>
                <a:latin typeface="Raleway"/>
                <a:ea typeface="Raleway"/>
                <a:cs typeface="Raleway"/>
                <a:sym typeface="Raleway"/>
              </a:defRPr>
            </a:lvl4pPr>
            <a:lvl5pPr lvl="4" rtl="0">
              <a:lnSpc>
                <a:spcPct val="80000"/>
              </a:lnSpc>
              <a:spcBef>
                <a:spcPts val="0"/>
              </a:spcBef>
              <a:spcAft>
                <a:spcPts val="0"/>
              </a:spcAft>
              <a:buClr>
                <a:schemeClr val="accent2"/>
              </a:buClr>
              <a:buSzPts val="4800"/>
              <a:buFont typeface="Raleway"/>
              <a:buNone/>
              <a:defRPr sz="4800">
                <a:solidFill>
                  <a:schemeClr val="accent2"/>
                </a:solidFill>
                <a:latin typeface="Raleway"/>
                <a:ea typeface="Raleway"/>
                <a:cs typeface="Raleway"/>
                <a:sym typeface="Raleway"/>
              </a:defRPr>
            </a:lvl5pPr>
            <a:lvl6pPr lvl="5" rtl="0">
              <a:lnSpc>
                <a:spcPct val="80000"/>
              </a:lnSpc>
              <a:spcBef>
                <a:spcPts val="0"/>
              </a:spcBef>
              <a:spcAft>
                <a:spcPts val="0"/>
              </a:spcAft>
              <a:buClr>
                <a:schemeClr val="accent2"/>
              </a:buClr>
              <a:buSzPts val="4800"/>
              <a:buFont typeface="Raleway"/>
              <a:buNone/>
              <a:defRPr sz="4800">
                <a:solidFill>
                  <a:schemeClr val="accent2"/>
                </a:solidFill>
                <a:latin typeface="Raleway"/>
                <a:ea typeface="Raleway"/>
                <a:cs typeface="Raleway"/>
                <a:sym typeface="Raleway"/>
              </a:defRPr>
            </a:lvl6pPr>
            <a:lvl7pPr lvl="6" rtl="0">
              <a:lnSpc>
                <a:spcPct val="80000"/>
              </a:lnSpc>
              <a:spcBef>
                <a:spcPts val="0"/>
              </a:spcBef>
              <a:spcAft>
                <a:spcPts val="0"/>
              </a:spcAft>
              <a:buClr>
                <a:schemeClr val="accent2"/>
              </a:buClr>
              <a:buSzPts val="4800"/>
              <a:buFont typeface="Raleway"/>
              <a:buNone/>
              <a:defRPr sz="4800">
                <a:solidFill>
                  <a:schemeClr val="accent2"/>
                </a:solidFill>
                <a:latin typeface="Raleway"/>
                <a:ea typeface="Raleway"/>
                <a:cs typeface="Raleway"/>
                <a:sym typeface="Raleway"/>
              </a:defRPr>
            </a:lvl7pPr>
            <a:lvl8pPr lvl="7" rtl="0">
              <a:lnSpc>
                <a:spcPct val="80000"/>
              </a:lnSpc>
              <a:spcBef>
                <a:spcPts val="0"/>
              </a:spcBef>
              <a:spcAft>
                <a:spcPts val="0"/>
              </a:spcAft>
              <a:buClr>
                <a:schemeClr val="accent2"/>
              </a:buClr>
              <a:buSzPts val="4800"/>
              <a:buFont typeface="Raleway"/>
              <a:buNone/>
              <a:defRPr sz="4800">
                <a:solidFill>
                  <a:schemeClr val="accent2"/>
                </a:solidFill>
                <a:latin typeface="Raleway"/>
                <a:ea typeface="Raleway"/>
                <a:cs typeface="Raleway"/>
                <a:sym typeface="Raleway"/>
              </a:defRPr>
            </a:lvl8pPr>
            <a:lvl9pPr lvl="8" rtl="0">
              <a:lnSpc>
                <a:spcPct val="80000"/>
              </a:lnSpc>
              <a:spcBef>
                <a:spcPts val="0"/>
              </a:spcBef>
              <a:spcAft>
                <a:spcPts val="0"/>
              </a:spcAft>
              <a:buClr>
                <a:schemeClr val="accent2"/>
              </a:buClr>
              <a:buSzPts val="4800"/>
              <a:buFont typeface="Raleway"/>
              <a:buNone/>
              <a:defRPr sz="4800">
                <a:solidFill>
                  <a:schemeClr val="accent2"/>
                </a:solidFill>
                <a:latin typeface="Raleway"/>
                <a:ea typeface="Raleway"/>
                <a:cs typeface="Raleway"/>
                <a:sym typeface="Raleway"/>
              </a:defRPr>
            </a:lvl9pPr>
          </a:lstStyle>
          <a:p>
            <a:endParaRPr/>
          </a:p>
        </p:txBody>
      </p:sp>
      <p:sp>
        <p:nvSpPr>
          <p:cNvPr id="52" name="Google Shape;52;p13"/>
          <p:cNvSpPr txBox="1">
            <a:spLocks noGrp="1"/>
          </p:cNvSpPr>
          <p:nvPr>
            <p:ph type="body" idx="1"/>
          </p:nvPr>
        </p:nvSpPr>
        <p:spPr>
          <a:xfrm>
            <a:off x="609600" y="2661000"/>
            <a:ext cx="7521200" cy="3572000"/>
          </a:xfrm>
          <a:prstGeom prst="rect">
            <a:avLst/>
          </a:prstGeom>
          <a:noFill/>
          <a:ln>
            <a:noFill/>
          </a:ln>
        </p:spPr>
        <p:txBody>
          <a:bodyPr spcFirstLastPara="1" wrap="square" lIns="0" tIns="0" rIns="0" bIns="0" anchor="t" anchorCtr="0">
            <a:noAutofit/>
          </a:bodyPr>
          <a:lstStyle>
            <a:lvl1pPr marL="457200" lvl="0" indent="-342900" rtl="0">
              <a:lnSpc>
                <a:spcPct val="110000"/>
              </a:lnSpc>
              <a:spcBef>
                <a:spcPts val="600"/>
              </a:spcBef>
              <a:spcAft>
                <a:spcPts val="0"/>
              </a:spcAft>
              <a:buClr>
                <a:schemeClr val="accent1"/>
              </a:buClr>
              <a:buSzPts val="1800"/>
              <a:buFont typeface="Barlow"/>
              <a:buChar char="▸"/>
              <a:defRPr sz="2000">
                <a:solidFill>
                  <a:schemeClr val="dk1"/>
                </a:solidFill>
                <a:latin typeface="Barlow"/>
                <a:ea typeface="Barlow"/>
                <a:cs typeface="Barlow"/>
                <a:sym typeface="Barlow"/>
              </a:defRPr>
            </a:lvl1pPr>
            <a:lvl2pPr marL="914400" lvl="1" indent="-342900" rtl="0">
              <a:lnSpc>
                <a:spcPct val="110000"/>
              </a:lnSpc>
              <a:spcBef>
                <a:spcPts val="600"/>
              </a:spcBef>
              <a:spcAft>
                <a:spcPts val="0"/>
              </a:spcAft>
              <a:buClr>
                <a:schemeClr val="accent1"/>
              </a:buClr>
              <a:buSzPts val="1800"/>
              <a:buFont typeface="Barlow"/>
              <a:buChar char="▹"/>
              <a:defRPr sz="2000">
                <a:solidFill>
                  <a:schemeClr val="dk1"/>
                </a:solidFill>
                <a:latin typeface="Barlow"/>
                <a:ea typeface="Barlow"/>
                <a:cs typeface="Barlow"/>
                <a:sym typeface="Barlow"/>
              </a:defRPr>
            </a:lvl2pPr>
            <a:lvl3pPr marL="1371600" lvl="2" indent="-342900" rtl="0">
              <a:lnSpc>
                <a:spcPct val="110000"/>
              </a:lnSpc>
              <a:spcBef>
                <a:spcPts val="600"/>
              </a:spcBef>
              <a:spcAft>
                <a:spcPts val="0"/>
              </a:spcAft>
              <a:buClr>
                <a:schemeClr val="accent1"/>
              </a:buClr>
              <a:buSzPts val="1800"/>
              <a:buFont typeface="Barlow"/>
              <a:buChar char="▹"/>
              <a:defRPr sz="2000">
                <a:solidFill>
                  <a:schemeClr val="dk1"/>
                </a:solidFill>
                <a:latin typeface="Barlow"/>
                <a:ea typeface="Barlow"/>
                <a:cs typeface="Barlow"/>
                <a:sym typeface="Barlow"/>
              </a:defRPr>
            </a:lvl3pPr>
            <a:lvl4pPr marL="1828800" lvl="3" indent="-355600" rtl="0">
              <a:lnSpc>
                <a:spcPct val="110000"/>
              </a:lnSpc>
              <a:spcBef>
                <a:spcPts val="600"/>
              </a:spcBef>
              <a:spcAft>
                <a:spcPts val="0"/>
              </a:spcAft>
              <a:buClr>
                <a:schemeClr val="dk1"/>
              </a:buClr>
              <a:buSzPts val="2000"/>
              <a:buFont typeface="Barlow"/>
              <a:buChar char="▹"/>
              <a:defRPr sz="2000">
                <a:solidFill>
                  <a:schemeClr val="dk1"/>
                </a:solidFill>
                <a:latin typeface="Barlow"/>
                <a:ea typeface="Barlow"/>
                <a:cs typeface="Barlow"/>
                <a:sym typeface="Barlow"/>
              </a:defRPr>
            </a:lvl4pPr>
            <a:lvl5pPr marL="2286000" lvl="4" indent="-355600" rtl="0">
              <a:lnSpc>
                <a:spcPct val="110000"/>
              </a:lnSpc>
              <a:spcBef>
                <a:spcPts val="600"/>
              </a:spcBef>
              <a:spcAft>
                <a:spcPts val="0"/>
              </a:spcAft>
              <a:buClr>
                <a:schemeClr val="dk1"/>
              </a:buClr>
              <a:buSzPts val="2000"/>
              <a:buFont typeface="Barlow"/>
              <a:buChar char="▹"/>
              <a:defRPr sz="2000">
                <a:solidFill>
                  <a:schemeClr val="dk1"/>
                </a:solidFill>
                <a:latin typeface="Barlow"/>
                <a:ea typeface="Barlow"/>
                <a:cs typeface="Barlow"/>
                <a:sym typeface="Barlow"/>
              </a:defRPr>
            </a:lvl5pPr>
            <a:lvl6pPr marL="2743200" lvl="5" indent="-355600" rtl="0">
              <a:lnSpc>
                <a:spcPct val="110000"/>
              </a:lnSpc>
              <a:spcBef>
                <a:spcPts val="600"/>
              </a:spcBef>
              <a:spcAft>
                <a:spcPts val="0"/>
              </a:spcAft>
              <a:buClr>
                <a:schemeClr val="dk1"/>
              </a:buClr>
              <a:buSzPts val="2000"/>
              <a:buFont typeface="Barlow"/>
              <a:buChar char="▹"/>
              <a:defRPr sz="2000">
                <a:solidFill>
                  <a:schemeClr val="dk1"/>
                </a:solidFill>
                <a:latin typeface="Barlow"/>
                <a:ea typeface="Barlow"/>
                <a:cs typeface="Barlow"/>
                <a:sym typeface="Barlow"/>
              </a:defRPr>
            </a:lvl6pPr>
            <a:lvl7pPr marL="3200400" lvl="6" indent="-355600" rtl="0">
              <a:lnSpc>
                <a:spcPct val="110000"/>
              </a:lnSpc>
              <a:spcBef>
                <a:spcPts val="600"/>
              </a:spcBef>
              <a:spcAft>
                <a:spcPts val="0"/>
              </a:spcAft>
              <a:buClr>
                <a:schemeClr val="dk1"/>
              </a:buClr>
              <a:buSzPts val="2000"/>
              <a:buFont typeface="Barlow"/>
              <a:buChar char="▹"/>
              <a:defRPr sz="2000">
                <a:solidFill>
                  <a:schemeClr val="dk1"/>
                </a:solidFill>
                <a:latin typeface="Barlow"/>
                <a:ea typeface="Barlow"/>
                <a:cs typeface="Barlow"/>
                <a:sym typeface="Barlow"/>
              </a:defRPr>
            </a:lvl7pPr>
            <a:lvl8pPr marL="3657600" lvl="7" indent="-355600" rtl="0">
              <a:lnSpc>
                <a:spcPct val="110000"/>
              </a:lnSpc>
              <a:spcBef>
                <a:spcPts val="600"/>
              </a:spcBef>
              <a:spcAft>
                <a:spcPts val="0"/>
              </a:spcAft>
              <a:buClr>
                <a:schemeClr val="dk1"/>
              </a:buClr>
              <a:buSzPts val="2000"/>
              <a:buFont typeface="Barlow"/>
              <a:buChar char="▹"/>
              <a:defRPr sz="2000">
                <a:solidFill>
                  <a:schemeClr val="dk1"/>
                </a:solidFill>
                <a:latin typeface="Barlow"/>
                <a:ea typeface="Barlow"/>
                <a:cs typeface="Barlow"/>
                <a:sym typeface="Barlow"/>
              </a:defRPr>
            </a:lvl8pPr>
            <a:lvl9pPr marL="4114800" lvl="8" indent="-355600" rtl="0">
              <a:lnSpc>
                <a:spcPct val="110000"/>
              </a:lnSpc>
              <a:spcBef>
                <a:spcPts val="600"/>
              </a:spcBef>
              <a:spcAft>
                <a:spcPts val="0"/>
              </a:spcAft>
              <a:buClr>
                <a:schemeClr val="dk1"/>
              </a:buClr>
              <a:buSzPts val="2000"/>
              <a:buFont typeface="Barlow"/>
              <a:buChar char="▹"/>
              <a:defRPr sz="2000">
                <a:solidFill>
                  <a:schemeClr val="dk1"/>
                </a:solidFill>
                <a:latin typeface="Barlow"/>
                <a:ea typeface="Barlow"/>
                <a:cs typeface="Barlow"/>
                <a:sym typeface="Barlow"/>
              </a:defRPr>
            </a:lvl9pPr>
          </a:lstStyle>
          <a:p>
            <a:endParaRPr/>
          </a:p>
        </p:txBody>
      </p:sp>
      <p:sp>
        <p:nvSpPr>
          <p:cNvPr id="53" name="Google Shape;53;p13"/>
          <p:cNvSpPr txBox="1">
            <a:spLocks noGrp="1"/>
          </p:cNvSpPr>
          <p:nvPr>
            <p:ph type="sldNum" idx="12"/>
          </p:nvPr>
        </p:nvSpPr>
        <p:spPr>
          <a:xfrm>
            <a:off x="11532033" y="6182333"/>
            <a:ext cx="609200" cy="624800"/>
          </a:xfrm>
          <a:prstGeom prst="rect">
            <a:avLst/>
          </a:prstGeom>
          <a:noFill/>
          <a:ln>
            <a:noFill/>
          </a:ln>
        </p:spPr>
        <p:txBody>
          <a:bodyPr spcFirstLastPara="1" wrap="square" lIns="0" tIns="0" rIns="0" bIns="0" anchor="b" anchorCtr="0">
            <a:noAutofit/>
          </a:bodyPr>
          <a:lstStyle>
            <a:lvl1pPr lvl="0" algn="r" rtl="0">
              <a:buNone/>
              <a:defRPr sz="1600">
                <a:solidFill>
                  <a:schemeClr val="lt1"/>
                </a:solidFill>
                <a:latin typeface="Barlow"/>
                <a:ea typeface="Barlow"/>
                <a:cs typeface="Barlow"/>
                <a:sym typeface="Barlow"/>
              </a:defRPr>
            </a:lvl1pPr>
            <a:lvl2pPr lvl="1" algn="r" rtl="0">
              <a:buNone/>
              <a:defRPr sz="1600">
                <a:solidFill>
                  <a:schemeClr val="lt1"/>
                </a:solidFill>
                <a:latin typeface="Barlow"/>
                <a:ea typeface="Barlow"/>
                <a:cs typeface="Barlow"/>
                <a:sym typeface="Barlow"/>
              </a:defRPr>
            </a:lvl2pPr>
            <a:lvl3pPr lvl="2" algn="r" rtl="0">
              <a:buNone/>
              <a:defRPr sz="1600">
                <a:solidFill>
                  <a:schemeClr val="lt1"/>
                </a:solidFill>
                <a:latin typeface="Barlow"/>
                <a:ea typeface="Barlow"/>
                <a:cs typeface="Barlow"/>
                <a:sym typeface="Barlow"/>
              </a:defRPr>
            </a:lvl3pPr>
            <a:lvl4pPr lvl="3" algn="r" rtl="0">
              <a:buNone/>
              <a:defRPr sz="1600">
                <a:solidFill>
                  <a:schemeClr val="lt1"/>
                </a:solidFill>
                <a:latin typeface="Barlow"/>
                <a:ea typeface="Barlow"/>
                <a:cs typeface="Barlow"/>
                <a:sym typeface="Barlow"/>
              </a:defRPr>
            </a:lvl4pPr>
            <a:lvl5pPr lvl="4" algn="r" rtl="0">
              <a:buNone/>
              <a:defRPr sz="1600">
                <a:solidFill>
                  <a:schemeClr val="lt1"/>
                </a:solidFill>
                <a:latin typeface="Barlow"/>
                <a:ea typeface="Barlow"/>
                <a:cs typeface="Barlow"/>
                <a:sym typeface="Barlow"/>
              </a:defRPr>
            </a:lvl5pPr>
            <a:lvl6pPr lvl="5" algn="r" rtl="0">
              <a:buNone/>
              <a:defRPr sz="1600">
                <a:solidFill>
                  <a:schemeClr val="lt1"/>
                </a:solidFill>
                <a:latin typeface="Barlow"/>
                <a:ea typeface="Barlow"/>
                <a:cs typeface="Barlow"/>
                <a:sym typeface="Barlow"/>
              </a:defRPr>
            </a:lvl6pPr>
            <a:lvl7pPr lvl="6" algn="r" rtl="0">
              <a:buNone/>
              <a:defRPr sz="1600">
                <a:solidFill>
                  <a:schemeClr val="lt1"/>
                </a:solidFill>
                <a:latin typeface="Barlow"/>
                <a:ea typeface="Barlow"/>
                <a:cs typeface="Barlow"/>
                <a:sym typeface="Barlow"/>
              </a:defRPr>
            </a:lvl7pPr>
            <a:lvl8pPr lvl="7" algn="r" rtl="0">
              <a:buNone/>
              <a:defRPr sz="1600">
                <a:solidFill>
                  <a:schemeClr val="lt1"/>
                </a:solidFill>
                <a:latin typeface="Barlow"/>
                <a:ea typeface="Barlow"/>
                <a:cs typeface="Barlow"/>
                <a:sym typeface="Barlow"/>
              </a:defRPr>
            </a:lvl8pPr>
            <a:lvl9pPr lvl="8" algn="r" rtl="0">
              <a:buNone/>
              <a:defRPr sz="1600">
                <a:solidFill>
                  <a:schemeClr val="lt1"/>
                </a:solidFill>
                <a:latin typeface="Barlow"/>
                <a:ea typeface="Barlow"/>
                <a:cs typeface="Barlow"/>
                <a:sym typeface="Barlow"/>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619607768"/>
      </p:ext>
    </p:extLst>
  </p:cSld>
  <p:clrMap bg1="lt1" tx1="dk1" bg2="dk2" tx2="lt2" accent1="accent1" accent2="accent2" accent3="accent3" accent4="accent4" accent5="accent5" accent6="accent6" hlink="hlink" folHlink="folHlink"/>
  <p:sldLayoutIdLst>
    <p:sldLayoutId id="2147483906" r:id="rId1"/>
    <p:sldLayoutId id="2147483907" r:id="rId2"/>
    <p:sldLayoutId id="2147483908" r:id="rId3"/>
    <p:sldLayoutId id="2147483910" r:id="rId4"/>
    <p:sldLayoutId id="2147483911" r:id="rId5"/>
    <p:sldLayoutId id="2147483912" r:id="rId6"/>
    <p:sldLayoutId id="2147483913" r:id="rId7"/>
    <p:sldLayoutId id="2147483914" r:id="rId8"/>
  </p:sldLayoutIdLst>
  <p:transition>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2877050669"/>
      </p:ext>
    </p:extLst>
  </p:cSld>
  <p:clrMap bg1="lt1" tx1="dk1" bg2="dk2" tx2="lt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mc:AlternateContent xmlns:mc="http://schemas.openxmlformats.org/markup-compatibility/2006" xmlns:p14="http://schemas.microsoft.com/office/powerpoint/2010/main">
    <mc:Choice Requires="p14">
      <p:transition spd="slow" p14:dur="1300">
        <p14:pan dir="u"/>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med">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1.xml"/></Relationships>
</file>

<file path=ppt/slides/_rels/slide1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g"/><Relationship Id="rId2" Type="http://schemas.openxmlformats.org/officeDocument/2006/relationships/image" Target="../media/image18.jpg"/><Relationship Id="rId1" Type="http://schemas.openxmlformats.org/officeDocument/2006/relationships/slideLayout" Target="../slideLayouts/slideLayout13.xml"/><Relationship Id="rId6" Type="http://schemas.openxmlformats.org/officeDocument/2006/relationships/image" Target="../media/image22.jpeg"/><Relationship Id="rId5" Type="http://schemas.openxmlformats.org/officeDocument/2006/relationships/image" Target="../media/image21.jpg"/><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6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xml"/><Relationship Id="rId1" Type="http://schemas.openxmlformats.org/officeDocument/2006/relationships/slideLayout" Target="../slideLayouts/slideLayout72.xml"/><Relationship Id="rId5" Type="http://schemas.openxmlformats.org/officeDocument/2006/relationships/image" Target="../media/image32.jpg"/><Relationship Id="rId4" Type="http://schemas.openxmlformats.org/officeDocument/2006/relationships/image" Target="../media/image31.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7.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6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2.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43.xml"/><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hyperlink" Target="https://www.youtube.com/watch?v=ZdIryxOIJEU" TargetMode="External"/><Relationship Id="rId5" Type="http://schemas.openxmlformats.org/officeDocument/2006/relationships/image" Target="../media/image43.png"/><Relationship Id="rId4" Type="http://schemas.openxmlformats.org/officeDocument/2006/relationships/hyperlink" Target="https://ocw.mit.ed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43.xml"/><Relationship Id="rId6" Type="http://schemas.openxmlformats.org/officeDocument/2006/relationships/image" Target="../media/image45.png"/><Relationship Id="rId5" Type="http://schemas.openxmlformats.org/officeDocument/2006/relationships/hyperlink" Target="http://www.coursera.org/" TargetMode="External"/><Relationship Id="rId4" Type="http://schemas.openxmlformats.org/officeDocument/2006/relationships/image" Target="../media/image39.sv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43.xml"/><Relationship Id="rId5" Type="http://schemas.openxmlformats.org/officeDocument/2006/relationships/image" Target="../media/image46.png"/><Relationship Id="rId4" Type="http://schemas.openxmlformats.org/officeDocument/2006/relationships/image" Target="../media/image39.sv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39.sv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9.png"/><Relationship Id="rId1" Type="http://schemas.openxmlformats.org/officeDocument/2006/relationships/slideLayout" Target="../slideLayouts/slideLayout4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39.svg"/></Relationships>
</file>

<file path=ppt/slides/_rels/slide2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9.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04.xml"/></Relationships>
</file>

<file path=ppt/slides/_rels/slide2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9.xml"/></Relationships>
</file>

<file path=ppt/slides/_rels/slide28.xml.rels><?xml version="1.0" encoding="UTF-8" standalone="yes"?>
<Relationships xmlns="http://schemas.openxmlformats.org/package/2006/relationships"><Relationship Id="rId13" Type="http://schemas.openxmlformats.org/officeDocument/2006/relationships/image" Target="../media/image61.png"/><Relationship Id="rId18" Type="http://schemas.openxmlformats.org/officeDocument/2006/relationships/hyperlink" Target="https://youtu.be/udLdvXtXi6c?t=41s" TargetMode="External"/><Relationship Id="rId26" Type="http://schemas.openxmlformats.org/officeDocument/2006/relationships/hyperlink" Target="https://www.youtube.com/watch?time_continue=172&amp;v=XxuBdNabx_E" TargetMode="External"/><Relationship Id="rId3" Type="http://schemas.openxmlformats.org/officeDocument/2006/relationships/image" Target="../media/image56.png"/><Relationship Id="rId21" Type="http://schemas.openxmlformats.org/officeDocument/2006/relationships/image" Target="../media/image65.png"/><Relationship Id="rId34" Type="http://schemas.openxmlformats.org/officeDocument/2006/relationships/image" Target="../media/image72.png"/><Relationship Id="rId7" Type="http://schemas.openxmlformats.org/officeDocument/2006/relationships/image" Target="../media/image58.png"/><Relationship Id="rId12" Type="http://schemas.openxmlformats.org/officeDocument/2006/relationships/hyperlink" Target="https://www.youtube.com/watch?time_continue=93&amp;v=VLXaVC9cDN0" TargetMode="External"/><Relationship Id="rId17" Type="http://schemas.openxmlformats.org/officeDocument/2006/relationships/image" Target="../media/image63.png"/><Relationship Id="rId25" Type="http://schemas.openxmlformats.org/officeDocument/2006/relationships/image" Target="../media/image67.png"/><Relationship Id="rId33" Type="http://schemas.openxmlformats.org/officeDocument/2006/relationships/image" Target="../media/image71.png"/><Relationship Id="rId2" Type="http://schemas.openxmlformats.org/officeDocument/2006/relationships/notesSlide" Target="../notesSlides/notesSlide9.xml"/><Relationship Id="rId16" Type="http://schemas.openxmlformats.org/officeDocument/2006/relationships/hyperlink" Target="https://youtu.be/QMUqa4P5luQ?t=1m44s" TargetMode="External"/><Relationship Id="rId20" Type="http://schemas.openxmlformats.org/officeDocument/2006/relationships/hyperlink" Target="https://youtu.be/aaBhO5jS9Xc?t=5s" TargetMode="External"/><Relationship Id="rId29" Type="http://schemas.openxmlformats.org/officeDocument/2006/relationships/image" Target="../media/image69.png"/><Relationship Id="rId1" Type="http://schemas.openxmlformats.org/officeDocument/2006/relationships/slideLayout" Target="../slideLayouts/slideLayout82.xml"/><Relationship Id="rId6" Type="http://schemas.openxmlformats.org/officeDocument/2006/relationships/hyperlink" Target="https://youtu.be/lctQqWmhEtU?t=2m17s" TargetMode="External"/><Relationship Id="rId11" Type="http://schemas.openxmlformats.org/officeDocument/2006/relationships/image" Target="../media/image60.png"/><Relationship Id="rId24" Type="http://schemas.openxmlformats.org/officeDocument/2006/relationships/hyperlink" Target="http://www.youtube.com/watch?v=2JoupVT-H58&amp;feature=youtu.be&amp;t=59s" TargetMode="External"/><Relationship Id="rId32" Type="http://schemas.openxmlformats.org/officeDocument/2006/relationships/hyperlink" Target="http://www.youtube.com/watch?v=d1H15irE_zE&amp;list=PLNBQkMXycNuQG2pnb-eq4sDTGgk87WK_q" TargetMode="External"/><Relationship Id="rId5" Type="http://schemas.openxmlformats.org/officeDocument/2006/relationships/image" Target="../media/image57.png"/><Relationship Id="rId15" Type="http://schemas.openxmlformats.org/officeDocument/2006/relationships/image" Target="../media/image62.png"/><Relationship Id="rId23" Type="http://schemas.openxmlformats.org/officeDocument/2006/relationships/image" Target="../media/image66.png"/><Relationship Id="rId28" Type="http://schemas.openxmlformats.org/officeDocument/2006/relationships/hyperlink" Target="https://www.youtube.com/watch?time_continue=320&amp;v=W-onOpwRUb0" TargetMode="External"/><Relationship Id="rId36" Type="http://schemas.openxmlformats.org/officeDocument/2006/relationships/image" Target="../media/image74.png"/><Relationship Id="rId10" Type="http://schemas.openxmlformats.org/officeDocument/2006/relationships/hyperlink" Target="https://youtu.be/RZZ2Y0L9FfM" TargetMode="External"/><Relationship Id="rId19" Type="http://schemas.openxmlformats.org/officeDocument/2006/relationships/image" Target="../media/image64.png"/><Relationship Id="rId31" Type="http://schemas.openxmlformats.org/officeDocument/2006/relationships/image" Target="../media/image70.png"/><Relationship Id="rId4" Type="http://schemas.openxmlformats.org/officeDocument/2006/relationships/hyperlink" Target="http://www.youtube.com/watch?v=SchdS1O1dV4" TargetMode="External"/><Relationship Id="rId9" Type="http://schemas.openxmlformats.org/officeDocument/2006/relationships/image" Target="../media/image59.png"/><Relationship Id="rId14" Type="http://schemas.openxmlformats.org/officeDocument/2006/relationships/hyperlink" Target="http://www.youtube.com/watch?v=-pMop2OYqTs&amp;feature=youtu.be" TargetMode="External"/><Relationship Id="rId22" Type="http://schemas.openxmlformats.org/officeDocument/2006/relationships/hyperlink" Target="http://www.youtube.com/watch?v=OLN4nmEaR-s&amp;list=PL3Tzhtf6od-QRqtoDZEc5ugogGHKemu9a&amp;index=4" TargetMode="External"/><Relationship Id="rId27" Type="http://schemas.openxmlformats.org/officeDocument/2006/relationships/image" Target="../media/image68.png"/><Relationship Id="rId30" Type="http://schemas.openxmlformats.org/officeDocument/2006/relationships/hyperlink" Target="https://www.youtube.com/watch?time_continue=210&amp;v=Xo3BthemJP8" TargetMode="External"/><Relationship Id="rId35" Type="http://schemas.openxmlformats.org/officeDocument/2006/relationships/image" Target="../media/image73.jpg"/><Relationship Id="rId8" Type="http://schemas.openxmlformats.org/officeDocument/2006/relationships/hyperlink" Target="https://youtu.be/xaTLQWdBQd0" TargetMode="External"/></Relationships>
</file>

<file path=ppt/slides/_rels/slide2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96.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13" Type="http://schemas.openxmlformats.org/officeDocument/2006/relationships/image" Target="../media/image88.png"/><Relationship Id="rId18" Type="http://schemas.openxmlformats.org/officeDocument/2006/relationships/image" Target="../media/image93.png"/><Relationship Id="rId26" Type="http://schemas.openxmlformats.org/officeDocument/2006/relationships/image" Target="../media/image101.png"/><Relationship Id="rId39" Type="http://schemas.openxmlformats.org/officeDocument/2006/relationships/image" Target="../media/image113.png"/><Relationship Id="rId21" Type="http://schemas.openxmlformats.org/officeDocument/2006/relationships/image" Target="../media/image96.png"/><Relationship Id="rId34" Type="http://schemas.openxmlformats.org/officeDocument/2006/relationships/image" Target="../media/image109.png"/><Relationship Id="rId42" Type="http://schemas.openxmlformats.org/officeDocument/2006/relationships/image" Target="../media/image116.png"/><Relationship Id="rId7" Type="http://schemas.openxmlformats.org/officeDocument/2006/relationships/image" Target="../media/image82.png"/><Relationship Id="rId2" Type="http://schemas.openxmlformats.org/officeDocument/2006/relationships/notesSlide" Target="../notesSlides/notesSlide10.xml"/><Relationship Id="rId16" Type="http://schemas.openxmlformats.org/officeDocument/2006/relationships/image" Target="../media/image91.png"/><Relationship Id="rId20" Type="http://schemas.openxmlformats.org/officeDocument/2006/relationships/image" Target="../media/image95.png"/><Relationship Id="rId29" Type="http://schemas.openxmlformats.org/officeDocument/2006/relationships/image" Target="../media/image104.png"/><Relationship Id="rId41" Type="http://schemas.openxmlformats.org/officeDocument/2006/relationships/image" Target="../media/image115.png"/><Relationship Id="rId1" Type="http://schemas.openxmlformats.org/officeDocument/2006/relationships/slideLayout" Target="../slideLayouts/slideLayout120.xml"/><Relationship Id="rId6" Type="http://schemas.openxmlformats.org/officeDocument/2006/relationships/image" Target="../media/image81.png"/><Relationship Id="rId11" Type="http://schemas.openxmlformats.org/officeDocument/2006/relationships/image" Target="../media/image86.png"/><Relationship Id="rId24" Type="http://schemas.openxmlformats.org/officeDocument/2006/relationships/image" Target="../media/image99.png"/><Relationship Id="rId32" Type="http://schemas.openxmlformats.org/officeDocument/2006/relationships/image" Target="../media/image107.png"/><Relationship Id="rId37" Type="http://schemas.openxmlformats.org/officeDocument/2006/relationships/image" Target="../media/image111.png"/><Relationship Id="rId40" Type="http://schemas.openxmlformats.org/officeDocument/2006/relationships/image" Target="../media/image114.png"/><Relationship Id="rId5" Type="http://schemas.openxmlformats.org/officeDocument/2006/relationships/image" Target="../media/image80.png"/><Relationship Id="rId15" Type="http://schemas.openxmlformats.org/officeDocument/2006/relationships/image" Target="../media/image90.png"/><Relationship Id="rId23" Type="http://schemas.openxmlformats.org/officeDocument/2006/relationships/image" Target="../media/image98.png"/><Relationship Id="rId28" Type="http://schemas.openxmlformats.org/officeDocument/2006/relationships/image" Target="../media/image103.png"/><Relationship Id="rId36" Type="http://schemas.openxmlformats.org/officeDocument/2006/relationships/image" Target="../media/image110.png"/><Relationship Id="rId10" Type="http://schemas.openxmlformats.org/officeDocument/2006/relationships/image" Target="../media/image85.png"/><Relationship Id="rId19" Type="http://schemas.openxmlformats.org/officeDocument/2006/relationships/image" Target="../media/image94.png"/><Relationship Id="rId31" Type="http://schemas.openxmlformats.org/officeDocument/2006/relationships/image" Target="../media/image106.png"/><Relationship Id="rId44" Type="http://schemas.openxmlformats.org/officeDocument/2006/relationships/image" Target="../media/image118.png"/><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image" Target="../media/image89.png"/><Relationship Id="rId22" Type="http://schemas.openxmlformats.org/officeDocument/2006/relationships/image" Target="../media/image97.png"/><Relationship Id="rId27" Type="http://schemas.openxmlformats.org/officeDocument/2006/relationships/image" Target="../media/image102.png"/><Relationship Id="rId30" Type="http://schemas.openxmlformats.org/officeDocument/2006/relationships/image" Target="../media/image105.png"/><Relationship Id="rId35" Type="http://schemas.openxmlformats.org/officeDocument/2006/relationships/image" Target="../media/image74.png"/><Relationship Id="rId43" Type="http://schemas.openxmlformats.org/officeDocument/2006/relationships/image" Target="../media/image117.png"/><Relationship Id="rId8" Type="http://schemas.openxmlformats.org/officeDocument/2006/relationships/image" Target="../media/image83.png"/><Relationship Id="rId3" Type="http://schemas.openxmlformats.org/officeDocument/2006/relationships/image" Target="../media/image78.png"/><Relationship Id="rId12" Type="http://schemas.openxmlformats.org/officeDocument/2006/relationships/image" Target="../media/image87.png"/><Relationship Id="rId17" Type="http://schemas.openxmlformats.org/officeDocument/2006/relationships/image" Target="../media/image92.png"/><Relationship Id="rId25" Type="http://schemas.openxmlformats.org/officeDocument/2006/relationships/image" Target="../media/image100.png"/><Relationship Id="rId33" Type="http://schemas.openxmlformats.org/officeDocument/2006/relationships/image" Target="../media/image108.png"/><Relationship Id="rId38" Type="http://schemas.openxmlformats.org/officeDocument/2006/relationships/image" Target="../media/image112.png"/></Relationships>
</file>

<file path=ppt/slides/_rels/slide3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100.xml"/></Relationships>
</file>

<file path=ppt/slides/_rels/slide3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00.xml"/></Relationships>
</file>

<file path=ppt/slides/_rels/slide33.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82.xml"/></Relationships>
</file>

<file path=ppt/slides/_rels/slide3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82.xml"/><Relationship Id="rId5" Type="http://schemas.openxmlformats.org/officeDocument/2006/relationships/hyperlink" Target="https://edpuzzle.com/" TargetMode="External"/><Relationship Id="rId4" Type="http://schemas.openxmlformats.org/officeDocument/2006/relationships/hyperlink" Target="https://h5p.org/"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image" Target="../media/image122.png"/><Relationship Id="rId1" Type="http://schemas.openxmlformats.org/officeDocument/2006/relationships/slideLayout" Target="../slideLayouts/slideLayout82.xml"/><Relationship Id="rId5" Type="http://schemas.openxmlformats.org/officeDocument/2006/relationships/image" Target="../media/image125.jpeg"/><Relationship Id="rId4" Type="http://schemas.openxmlformats.org/officeDocument/2006/relationships/image" Target="../media/image124.jpg"/></Relationships>
</file>

<file path=ppt/slides/_rels/slide3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38.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3.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3" Type="http://schemas.openxmlformats.org/officeDocument/2006/relationships/hyperlink" Target="https://padlet.com/"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37.png"/><Relationship Id="rId4" Type="http://schemas.openxmlformats.org/officeDocument/2006/relationships/image" Target="../media/image136.png"/></Relationships>
</file>

<file path=ppt/slides/_rels/slide4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13.xml"/><Relationship Id="rId4" Type="http://schemas.openxmlformats.org/officeDocument/2006/relationships/image" Target="../media/image140.jpeg"/></Relationships>
</file>

<file path=ppt/slides/_rels/slide42.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hyperlink" Target="https://inskru.com/" TargetMode="External"/><Relationship Id="rId2" Type="http://schemas.openxmlformats.org/officeDocument/2006/relationships/image" Target="../media/image142.png"/><Relationship Id="rId1" Type="http://schemas.openxmlformats.org/officeDocument/2006/relationships/slideLayout" Target="../slideLayouts/slideLayout28.xml"/><Relationship Id="rId4" Type="http://schemas.openxmlformats.org/officeDocument/2006/relationships/image" Target="../media/image143.png"/></Relationships>
</file>

<file path=ppt/slides/_rels/slide44.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71.xml"/></Relationships>
</file>

<file path=ppt/slides/_rels/slide4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6.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47.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0.xml"/></Relationships>
</file>

<file path=ppt/slides/_rels/slide50.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151.jpeg"/><Relationship Id="rId7" Type="http://schemas.openxmlformats.org/officeDocument/2006/relationships/image" Target="../media/image154.png"/><Relationship Id="rId2" Type="http://schemas.openxmlformats.org/officeDocument/2006/relationships/image" Target="../media/image150.png"/><Relationship Id="rId1" Type="http://schemas.openxmlformats.org/officeDocument/2006/relationships/slideLayout" Target="../slideLayouts/slideLayout13.xml"/><Relationship Id="rId6" Type="http://schemas.openxmlformats.org/officeDocument/2006/relationships/hyperlink" Target="https://support.google.com/edu/classroom" TargetMode="External"/><Relationship Id="rId5" Type="http://schemas.openxmlformats.org/officeDocument/2006/relationships/image" Target="../media/image153.png"/><Relationship Id="rId4" Type="http://schemas.openxmlformats.org/officeDocument/2006/relationships/image" Target="../media/image152.png"/></Relationships>
</file>

<file path=ppt/slides/_rels/slide53.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13.xml"/><Relationship Id="rId5" Type="http://schemas.openxmlformats.org/officeDocument/2006/relationships/image" Target="../media/image158.png"/><Relationship Id="rId4" Type="http://schemas.openxmlformats.org/officeDocument/2006/relationships/image" Target="../media/image157.png"/></Relationships>
</file>

<file path=ppt/slides/_rels/slide54.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156.png"/><Relationship Id="rId7" Type="http://schemas.openxmlformats.org/officeDocument/2006/relationships/image" Target="../media/image161.png"/><Relationship Id="rId2" Type="http://schemas.openxmlformats.org/officeDocument/2006/relationships/image" Target="../media/image155.png"/><Relationship Id="rId1" Type="http://schemas.openxmlformats.org/officeDocument/2006/relationships/slideLayout" Target="../slideLayouts/slideLayout13.xml"/><Relationship Id="rId6" Type="http://schemas.openxmlformats.org/officeDocument/2006/relationships/image" Target="../media/image157.png"/><Relationship Id="rId5" Type="http://schemas.openxmlformats.org/officeDocument/2006/relationships/image" Target="../media/image160.png"/><Relationship Id="rId4" Type="http://schemas.openxmlformats.org/officeDocument/2006/relationships/image" Target="../media/image159.png"/></Relationships>
</file>

<file path=ppt/slides/_rels/slide55.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13.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36.png"/></Relationships>
</file>

<file path=ppt/slides/_rels/slide56.xml.rels><?xml version="1.0" encoding="UTF-8" standalone="yes"?>
<Relationships xmlns="http://schemas.openxmlformats.org/package/2006/relationships"><Relationship Id="rId3" Type="http://schemas.openxmlformats.org/officeDocument/2006/relationships/image" Target="../media/image168.png"/><Relationship Id="rId7" Type="http://schemas.openxmlformats.org/officeDocument/2006/relationships/image" Target="../media/image171.png"/><Relationship Id="rId2" Type="http://schemas.openxmlformats.org/officeDocument/2006/relationships/image" Target="../media/image167.png"/><Relationship Id="rId1" Type="http://schemas.openxmlformats.org/officeDocument/2006/relationships/slideLayout" Target="../slideLayouts/slideLayout13.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66.png"/></Relationships>
</file>

<file path=ppt/slides/_rels/slide57.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38.xml"/><Relationship Id="rId4" Type="http://schemas.openxmlformats.org/officeDocument/2006/relationships/image" Target="../media/image174.png"/></Relationships>
</file>

<file path=ppt/slides/_rels/slide59.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0.xml"/></Relationships>
</file>

<file path=ppt/slides/_rels/slide60.xml.rels><?xml version="1.0" encoding="UTF-8" standalone="yes"?>
<Relationships xmlns="http://schemas.openxmlformats.org/package/2006/relationships"><Relationship Id="rId3" Type="http://schemas.openxmlformats.org/officeDocument/2006/relationships/hyperlink" Target="https://www.weforum.org/reports/the-future-of-jobs-report-2020" TargetMode="External"/><Relationship Id="rId2" Type="http://schemas.openxmlformats.org/officeDocument/2006/relationships/image" Target="../media/image176.emf"/><Relationship Id="rId1" Type="http://schemas.openxmlformats.org/officeDocument/2006/relationships/slideLayout" Target="../slideLayouts/slideLayout31.xml"/></Relationships>
</file>

<file path=ppt/slides/_rels/slide61.xml.rels><?xml version="1.0" encoding="UTF-8" standalone="yes"?>
<Relationships xmlns="http://schemas.openxmlformats.org/package/2006/relationships"><Relationship Id="rId8" Type="http://schemas.openxmlformats.org/officeDocument/2006/relationships/image" Target="../media/image177.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39.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image" Target="../media/image179.svg"/><Relationship Id="rId4" Type="http://schemas.openxmlformats.org/officeDocument/2006/relationships/diagramLayout" Target="../diagrams/layout5.xml"/><Relationship Id="rId9" Type="http://schemas.openxmlformats.org/officeDocument/2006/relationships/image" Target="../media/image178.png"/></Relationships>
</file>

<file path=ppt/slides/_rels/slide62.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80.png"/><Relationship Id="rId1" Type="http://schemas.openxmlformats.org/officeDocument/2006/relationships/slideLayout" Target="../slideLayouts/slideLayout43.xml"/><Relationship Id="rId4" Type="http://schemas.openxmlformats.org/officeDocument/2006/relationships/image" Target="../media/image179.svg"/></Relationships>
</file>

<file path=ppt/slides/_rels/slide63.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12.xml"/><Relationship Id="rId5" Type="http://schemas.openxmlformats.org/officeDocument/2006/relationships/image" Target="../media/image183.png"/><Relationship Id="rId4" Type="http://schemas.microsoft.com/office/2007/relationships/hdphoto" Target="../media/hdphoto1.wdp"/></Relationships>
</file>

<file path=ppt/slides/_rels/slide64.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49.xml"/></Relationships>
</file>

<file path=ppt/slides/_rels/slide65.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6.xml"/></Relationships>
</file>

<file path=ppt/slides/_rels/slide66.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26.xml"/></Relationships>
</file>

<file path=ppt/slides/_rels/slide67.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43.xml"/></Relationships>
</file>

<file path=ppt/slides/_rels/slide68.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43.xml"/><Relationship Id="rId4" Type="http://schemas.openxmlformats.org/officeDocument/2006/relationships/image" Target="../media/image189.png"/></Relationships>
</file>

<file path=ppt/slides/_rels/slide69.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191.jpeg"/><Relationship Id="rId7" Type="http://schemas.openxmlformats.org/officeDocument/2006/relationships/image" Target="../media/image195.png"/><Relationship Id="rId2" Type="http://schemas.openxmlformats.org/officeDocument/2006/relationships/image" Target="../media/image190.png"/><Relationship Id="rId1" Type="http://schemas.openxmlformats.org/officeDocument/2006/relationships/slideLayout" Target="../slideLayouts/slideLayout43.xml"/><Relationship Id="rId6" Type="http://schemas.openxmlformats.org/officeDocument/2006/relationships/image" Target="../media/image194.png"/><Relationship Id="rId5" Type="http://schemas.openxmlformats.org/officeDocument/2006/relationships/image" Target="../media/image193.jpeg"/><Relationship Id="rId4" Type="http://schemas.openxmlformats.org/officeDocument/2006/relationships/image" Target="../media/image192.jpeg"/><Relationship Id="rId9" Type="http://schemas.openxmlformats.org/officeDocument/2006/relationships/image" Target="../media/image197.jpeg"/></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1.xml"/></Relationships>
</file>

<file path=ppt/slides/_rels/slide70.xml.rels><?xml version="1.0" encoding="UTF-8" standalone="yes"?>
<Relationships xmlns="http://schemas.openxmlformats.org/package/2006/relationships"><Relationship Id="rId3" Type="http://schemas.openxmlformats.org/officeDocument/2006/relationships/image" Target="../media/image199.jpeg"/><Relationship Id="rId2" Type="http://schemas.openxmlformats.org/officeDocument/2006/relationships/image" Target="../media/image198.tiff"/><Relationship Id="rId1" Type="http://schemas.openxmlformats.org/officeDocument/2006/relationships/slideLayout" Target="../slideLayouts/slideLayout43.xml"/><Relationship Id="rId6" Type="http://schemas.openxmlformats.org/officeDocument/2006/relationships/image" Target="../media/image202.png"/><Relationship Id="rId5" Type="http://schemas.openxmlformats.org/officeDocument/2006/relationships/image" Target="../media/image201.png"/><Relationship Id="rId4" Type="http://schemas.openxmlformats.org/officeDocument/2006/relationships/image" Target="../media/image200.jpeg"/></Relationships>
</file>

<file path=ppt/slides/_rels/slide71.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28.xml"/></Relationships>
</file>

<file path=ppt/slides/_rels/slide72.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204.png"/><Relationship Id="rId1" Type="http://schemas.openxmlformats.org/officeDocument/2006/relationships/slideLayout" Target="../slideLayouts/slideLayout106.xml"/><Relationship Id="rId6" Type="http://schemas.openxmlformats.org/officeDocument/2006/relationships/image" Target="../media/image208.jpeg"/><Relationship Id="rId5" Type="http://schemas.openxmlformats.org/officeDocument/2006/relationships/image" Target="../media/image207.png"/><Relationship Id="rId4" Type="http://schemas.openxmlformats.org/officeDocument/2006/relationships/image" Target="../media/image206.jpeg"/></Relationships>
</file>

<file path=ppt/slides/_rels/slide73.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43.xml"/></Relationships>
</file>

<file path=ppt/slides/_rels/slide74.xml.rels><?xml version="1.0" encoding="UTF-8" standalone="yes"?>
<Relationships xmlns="http://schemas.openxmlformats.org/package/2006/relationships"><Relationship Id="rId2" Type="http://schemas.openxmlformats.org/officeDocument/2006/relationships/image" Target="../media/image210.jpeg"/><Relationship Id="rId1" Type="http://schemas.openxmlformats.org/officeDocument/2006/relationships/slideLayout" Target="../slideLayouts/slideLayout43.xml"/></Relationships>
</file>

<file path=ppt/slides/_rels/slide75.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106.xml"/></Relationships>
</file>

<file path=ppt/slides/_rels/slide76.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slideLayout" Target="../slideLayouts/slideLayout28.xml"/></Relationships>
</file>

<file path=ppt/slides/_rels/slide77.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214.png"/><Relationship Id="rId1" Type="http://schemas.openxmlformats.org/officeDocument/2006/relationships/slideLayout" Target="../slideLayouts/slideLayout31.xml"/><Relationship Id="rId5" Type="http://schemas.openxmlformats.org/officeDocument/2006/relationships/image" Target="../media/image217.jpeg"/><Relationship Id="rId4" Type="http://schemas.openxmlformats.org/officeDocument/2006/relationships/image" Target="../media/image216.png"/></Relationships>
</file>

<file path=ppt/slides/_rels/slide78.xml.rels><?xml version="1.0" encoding="UTF-8" standalone="yes"?>
<Relationships xmlns="http://schemas.openxmlformats.org/package/2006/relationships"><Relationship Id="rId8" Type="http://schemas.openxmlformats.org/officeDocument/2006/relationships/image" Target="../media/image224.png"/><Relationship Id="rId13" Type="http://schemas.openxmlformats.org/officeDocument/2006/relationships/image" Target="../media/image229.png"/><Relationship Id="rId18" Type="http://schemas.openxmlformats.org/officeDocument/2006/relationships/image" Target="../media/image234.jpeg"/><Relationship Id="rId3" Type="http://schemas.openxmlformats.org/officeDocument/2006/relationships/image" Target="../media/image219.svg"/><Relationship Id="rId7" Type="http://schemas.openxmlformats.org/officeDocument/2006/relationships/image" Target="../media/image223.svg"/><Relationship Id="rId12" Type="http://schemas.openxmlformats.org/officeDocument/2006/relationships/image" Target="../media/image228.svg"/><Relationship Id="rId17" Type="http://schemas.openxmlformats.org/officeDocument/2006/relationships/image" Target="../media/image233.png"/><Relationship Id="rId2" Type="http://schemas.openxmlformats.org/officeDocument/2006/relationships/image" Target="../media/image218.png"/><Relationship Id="rId16" Type="http://schemas.openxmlformats.org/officeDocument/2006/relationships/image" Target="../media/image232.png"/><Relationship Id="rId1" Type="http://schemas.openxmlformats.org/officeDocument/2006/relationships/slideLayout" Target="../slideLayouts/slideLayout127.xml"/><Relationship Id="rId6" Type="http://schemas.openxmlformats.org/officeDocument/2006/relationships/image" Target="../media/image222.png"/><Relationship Id="rId11" Type="http://schemas.openxmlformats.org/officeDocument/2006/relationships/image" Target="../media/image227.png"/><Relationship Id="rId5" Type="http://schemas.openxmlformats.org/officeDocument/2006/relationships/image" Target="../media/image221.svg"/><Relationship Id="rId15" Type="http://schemas.openxmlformats.org/officeDocument/2006/relationships/image" Target="../media/image231.png"/><Relationship Id="rId10" Type="http://schemas.openxmlformats.org/officeDocument/2006/relationships/image" Target="../media/image226.svg"/><Relationship Id="rId4" Type="http://schemas.openxmlformats.org/officeDocument/2006/relationships/image" Target="../media/image220.png"/><Relationship Id="rId9" Type="http://schemas.openxmlformats.org/officeDocument/2006/relationships/image" Target="../media/image225.png"/><Relationship Id="rId14" Type="http://schemas.openxmlformats.org/officeDocument/2006/relationships/image" Target="../media/image230.svg"/></Relationships>
</file>

<file path=ppt/slides/_rels/slide79.xml.rels><?xml version="1.0" encoding="UTF-8" standalone="yes"?>
<Relationships xmlns="http://schemas.openxmlformats.org/package/2006/relationships"><Relationship Id="rId8" Type="http://schemas.openxmlformats.org/officeDocument/2006/relationships/image" Target="../media/image224.png"/><Relationship Id="rId13" Type="http://schemas.openxmlformats.org/officeDocument/2006/relationships/image" Target="../media/image244.png"/><Relationship Id="rId3" Type="http://schemas.openxmlformats.org/officeDocument/2006/relationships/image" Target="../media/image236.svg"/><Relationship Id="rId7" Type="http://schemas.openxmlformats.org/officeDocument/2006/relationships/image" Target="../media/image240.svg"/><Relationship Id="rId12" Type="http://schemas.openxmlformats.org/officeDocument/2006/relationships/image" Target="../media/image243.png"/><Relationship Id="rId17" Type="http://schemas.openxmlformats.org/officeDocument/2006/relationships/image" Target="../media/image234.jpeg"/><Relationship Id="rId2" Type="http://schemas.openxmlformats.org/officeDocument/2006/relationships/image" Target="../media/image235.png"/><Relationship Id="rId16" Type="http://schemas.openxmlformats.org/officeDocument/2006/relationships/image" Target="../media/image247.png"/><Relationship Id="rId1" Type="http://schemas.openxmlformats.org/officeDocument/2006/relationships/slideLayout" Target="../slideLayouts/slideLayout127.xml"/><Relationship Id="rId6" Type="http://schemas.openxmlformats.org/officeDocument/2006/relationships/image" Target="../media/image239.png"/><Relationship Id="rId11" Type="http://schemas.openxmlformats.org/officeDocument/2006/relationships/image" Target="../media/image242.png"/><Relationship Id="rId5" Type="http://schemas.openxmlformats.org/officeDocument/2006/relationships/image" Target="../media/image238.svg"/><Relationship Id="rId15" Type="http://schemas.openxmlformats.org/officeDocument/2006/relationships/image" Target="../media/image246.png"/><Relationship Id="rId10" Type="http://schemas.openxmlformats.org/officeDocument/2006/relationships/image" Target="../media/image241.png"/><Relationship Id="rId4" Type="http://schemas.openxmlformats.org/officeDocument/2006/relationships/image" Target="../media/image237.png"/><Relationship Id="rId9" Type="http://schemas.openxmlformats.org/officeDocument/2006/relationships/image" Target="../media/image232.png"/><Relationship Id="rId14" Type="http://schemas.openxmlformats.org/officeDocument/2006/relationships/image" Target="../media/image245.png"/></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1.xml"/></Relationships>
</file>

<file path=ppt/slides/_rels/slide80.xml.rels><?xml version="1.0" encoding="UTF-8" standalone="yes"?>
<Relationships xmlns="http://schemas.openxmlformats.org/package/2006/relationships"><Relationship Id="rId2" Type="http://schemas.openxmlformats.org/officeDocument/2006/relationships/image" Target="../media/image248.jpeg"/><Relationship Id="rId1" Type="http://schemas.openxmlformats.org/officeDocument/2006/relationships/slideLayout" Target="../slideLayouts/slideLayout4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hyperlink" Target="https://www.ispringsolutions.com/blog/blended-learning-a-primer" TargetMode="External"/><Relationship Id="rId2" Type="http://schemas.openxmlformats.org/officeDocument/2006/relationships/image" Target="../media/image249.png"/><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3" Type="http://schemas.openxmlformats.org/officeDocument/2006/relationships/image" Target="../media/image251.jpeg"/><Relationship Id="rId2" Type="http://schemas.openxmlformats.org/officeDocument/2006/relationships/image" Target="../media/image250.jpeg"/><Relationship Id="rId1" Type="http://schemas.openxmlformats.org/officeDocument/2006/relationships/slideLayout" Target="../slideLayouts/slideLayout36.xml"/><Relationship Id="rId4" Type="http://schemas.openxmlformats.org/officeDocument/2006/relationships/image" Target="../media/image252.jpeg"/></Relationships>
</file>

<file path=ppt/slides/_rels/slide8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slideLayout" Target="../slideLayouts/slideLayout2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139768" y="1397204"/>
            <a:ext cx="9116088" cy="2823884"/>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defRPr/>
            </a:pPr>
            <a:r>
              <a:rPr lang="en-US" sz="4000" dirty="0">
                <a:solidFill>
                  <a:srgbClr val="4092BB"/>
                </a:solidFill>
                <a:latin typeface="Arial Rounded MT Bold" panose="020F0704030504030204" pitchFamily="34" charset="0"/>
                <a:cs typeface="RSU" panose="02000506040000020003" pitchFamily="2" charset="-34"/>
              </a:rPr>
              <a:t>Empowering Future Learning </a:t>
            </a:r>
            <a:br>
              <a:rPr lang="en-US" sz="3000" dirty="0">
                <a:solidFill>
                  <a:srgbClr val="4092BB"/>
                </a:solidFill>
                <a:latin typeface="Arial Rounded MT Bold" panose="020F0704030504030204" pitchFamily="34" charset="0"/>
                <a:cs typeface="RSU" panose="02000506040000020003" pitchFamily="2" charset="-34"/>
              </a:rPr>
            </a:br>
            <a:r>
              <a:rPr lang="en-US" sz="7000" dirty="0">
                <a:solidFill>
                  <a:srgbClr val="4092BB"/>
                </a:solidFill>
                <a:latin typeface="Arial Rounded MT Bold" panose="020F0704030504030204" pitchFamily="34" charset="0"/>
                <a:cs typeface="RSU" panose="02000506040000020003" pitchFamily="2" charset="-34"/>
              </a:rPr>
              <a:t>to a Next Normal</a:t>
            </a:r>
            <a:br>
              <a:rPr lang="en-US" sz="6600" b="1" dirty="0">
                <a:solidFill>
                  <a:srgbClr val="4092BB"/>
                </a:solidFill>
                <a:latin typeface="RSU" panose="02000506040000020003" pitchFamily="2" charset="-34"/>
                <a:cs typeface="RSU" panose="02000506040000020003" pitchFamily="2" charset="-34"/>
              </a:rPr>
            </a:br>
            <a:r>
              <a:rPr lang="th-TH" sz="3750" b="1" dirty="0">
                <a:solidFill>
                  <a:srgbClr val="C41D37"/>
                </a:solidFill>
                <a:latin typeface="Ink Free" panose="03080402000500000000" pitchFamily="66" charset="0"/>
                <a:cs typeface="RSU" panose="02000506040000020003" pitchFamily="2" charset="-34"/>
              </a:rPr>
              <a:t>การประยุกต์เทคโนโลยีเพื่อส่งเสริมการเรียนรู้</a:t>
            </a:r>
            <a:br>
              <a:rPr lang="en-US" sz="3600" b="1" dirty="0">
                <a:solidFill>
                  <a:srgbClr val="C41D37"/>
                </a:solidFill>
                <a:latin typeface="Ink Free" panose="03080402000500000000" pitchFamily="66" charset="0"/>
                <a:cs typeface="RSU" panose="02000506040000020003" pitchFamily="2" charset="-34"/>
              </a:rPr>
            </a:br>
            <a:r>
              <a:rPr lang="th-TH" sz="3750" b="1" dirty="0">
                <a:solidFill>
                  <a:srgbClr val="C41D37"/>
                </a:solidFill>
                <a:latin typeface="Ink Free" panose="03080402000500000000" pitchFamily="66" charset="0"/>
                <a:cs typeface="RSU" panose="02000506040000020003" pitchFamily="2" charset="-34"/>
              </a:rPr>
              <a:t>สำหรับผู้เรียนในศตวรรษที่ </a:t>
            </a:r>
            <a:r>
              <a:rPr lang="en-US" sz="3750" b="1" dirty="0">
                <a:solidFill>
                  <a:srgbClr val="C41D37"/>
                </a:solidFill>
                <a:latin typeface="Ink Free" panose="03080402000500000000" pitchFamily="66" charset="0"/>
                <a:cs typeface="RSU" panose="02000506040000020003" pitchFamily="2" charset="-34"/>
              </a:rPr>
              <a:t>21</a:t>
            </a:r>
            <a:r>
              <a:rPr lang="en-US" sz="2650" dirty="0">
                <a:solidFill>
                  <a:srgbClr val="FAAC01"/>
                </a:solidFill>
                <a:latin typeface="Arial Rounded MT Bold" panose="020F0704030504030204" pitchFamily="34" charset="0"/>
                <a:cs typeface="RSU" panose="02000506040000020003" pitchFamily="2" charset="-34"/>
              </a:rPr>
              <a:t>[21 Oct 2021] </a:t>
            </a:r>
          </a:p>
        </p:txBody>
      </p:sp>
      <p:sp>
        <p:nvSpPr>
          <p:cNvPr id="13" name="Rectangle 12"/>
          <p:cNvSpPr/>
          <p:nvPr/>
        </p:nvSpPr>
        <p:spPr>
          <a:xfrm>
            <a:off x="9120336" y="3717032"/>
            <a:ext cx="2673617" cy="461665"/>
          </a:xfrm>
          <a:prstGeom prst="rect">
            <a:avLst/>
          </a:prstGeom>
        </p:spPr>
        <p:txBody>
          <a:bodyPr wrap="none">
            <a:spAutoFit/>
          </a:bodyPr>
          <a:lstStyle/>
          <a:p>
            <a:r>
              <a:rPr lang="en-US" sz="2300" dirty="0">
                <a:solidFill>
                  <a:srgbClr val="C32440"/>
                </a:solidFill>
                <a:latin typeface="Arial Rounded MT Bold" panose="020F0704030504030204" pitchFamily="34" charset="0"/>
              </a:rPr>
              <a:t>bit.ly/su_jintavee</a:t>
            </a:r>
          </a:p>
        </p:txBody>
      </p:sp>
      <p:sp>
        <p:nvSpPr>
          <p:cNvPr id="19" name="Rectangle 18"/>
          <p:cNvSpPr/>
          <p:nvPr/>
        </p:nvSpPr>
        <p:spPr>
          <a:xfrm>
            <a:off x="2423592" y="4581128"/>
            <a:ext cx="9228955" cy="2185214"/>
          </a:xfrm>
          <a:prstGeom prst="rect">
            <a:avLst/>
          </a:prstGeom>
        </p:spPr>
        <p:txBody>
          <a:bodyPr wrap="square">
            <a:spAutoFit/>
          </a:bodyPr>
          <a:lstStyle/>
          <a:p>
            <a:pPr lvl="0" algn="r" defTabSz="914400">
              <a:defRPr/>
            </a:pPr>
            <a:r>
              <a:rPr lang="en-US" sz="2800" dirty="0">
                <a:solidFill>
                  <a:srgbClr val="2F5597"/>
                </a:solidFill>
                <a:latin typeface="RSU" panose="02000506040000020003" pitchFamily="2" charset="-34"/>
                <a:ea typeface="Times New Roman" panose="02020603050405020304" pitchFamily="18" charset="0"/>
                <a:cs typeface="RSU" panose="02000506040000020003" pitchFamily="2" charset="-34"/>
              </a:rPr>
              <a:t>Prof</a:t>
            </a:r>
            <a:r>
              <a:rPr lang="en-US" dirty="0">
                <a:solidFill>
                  <a:srgbClr val="2F5597"/>
                </a:solidFill>
                <a:latin typeface="RSU" panose="02000506040000020003" pitchFamily="2" charset="-34"/>
                <a:ea typeface="Times New Roman" panose="02020603050405020304" pitchFamily="18" charset="0"/>
                <a:cs typeface="RSU" panose="02000506040000020003" pitchFamily="2" charset="-34"/>
              </a:rPr>
              <a:t>essor </a:t>
            </a:r>
            <a:r>
              <a:rPr lang="en-US" sz="2800" dirty="0">
                <a:solidFill>
                  <a:srgbClr val="2F5597"/>
                </a:solidFill>
                <a:latin typeface="RSU" panose="02000506040000020003" pitchFamily="2" charset="-34"/>
                <a:ea typeface="Times New Roman" panose="02020603050405020304" pitchFamily="18" charset="0"/>
                <a:cs typeface="RSU" panose="02000506040000020003" pitchFamily="2" charset="-34"/>
              </a:rPr>
              <a:t>Jintavee Khlaisang (</a:t>
            </a:r>
            <a:r>
              <a:rPr lang="en-US" sz="2800" dirty="0" err="1">
                <a:solidFill>
                  <a:srgbClr val="2F5597"/>
                </a:solidFill>
                <a:latin typeface="RSU" panose="02000506040000020003" pitchFamily="2" charset="-34"/>
                <a:ea typeface="Times New Roman" panose="02020603050405020304" pitchFamily="18" charset="0"/>
                <a:cs typeface="RSU" panose="02000506040000020003" pitchFamily="2" charset="-34"/>
              </a:rPr>
              <a:t>Ed.D</a:t>
            </a:r>
            <a:r>
              <a:rPr lang="en-US" sz="2800" dirty="0">
                <a:solidFill>
                  <a:srgbClr val="2F5597"/>
                </a:solidFill>
                <a:latin typeface="RSU" panose="02000506040000020003" pitchFamily="2" charset="-34"/>
                <a:ea typeface="Times New Roman" panose="02020603050405020304" pitchFamily="18" charset="0"/>
                <a:cs typeface="RSU" panose="02000506040000020003" pitchFamily="2" charset="-34"/>
              </a:rPr>
              <a:t>) </a:t>
            </a:r>
          </a:p>
          <a:p>
            <a:pPr lvl="0" algn="r" defTabSz="914400">
              <a:defRPr/>
            </a:pPr>
            <a:r>
              <a:rPr lang="en-US" dirty="0">
                <a:solidFill>
                  <a:srgbClr val="2F5597"/>
                </a:solidFill>
                <a:latin typeface="RSU" panose="02000506040000020003" pitchFamily="2" charset="-34"/>
                <a:cs typeface="RSU" panose="02000506040000020003" pitchFamily="2" charset="-34"/>
              </a:rPr>
              <a:t>Professor, Faculty of Education, Chulalongkorn University</a:t>
            </a:r>
          </a:p>
          <a:p>
            <a:pPr lvl="0" algn="r" defTabSz="914400">
              <a:defRPr/>
            </a:pPr>
            <a:r>
              <a:rPr lang="en-US" dirty="0">
                <a:solidFill>
                  <a:srgbClr val="2F5597"/>
                </a:solidFill>
                <a:latin typeface="RSU" panose="02000506040000020003" pitchFamily="2" charset="-34"/>
                <a:ea typeface="Times New Roman" panose="02020603050405020304" pitchFamily="18" charset="0"/>
                <a:cs typeface="RSU" panose="02000506040000020003" pitchFamily="2" charset="-34"/>
              </a:rPr>
              <a:t>Deputy Director, </a:t>
            </a:r>
            <a:r>
              <a:rPr lang="en-US" dirty="0">
                <a:solidFill>
                  <a:srgbClr val="2F5597"/>
                </a:solidFill>
                <a:latin typeface="RSU" panose="02000506040000020003" pitchFamily="2" charset="-34"/>
                <a:cs typeface="RSU" panose="02000506040000020003" pitchFamily="2" charset="-34"/>
              </a:rPr>
              <a:t>Thailand Cyber University Project, Ministry of </a:t>
            </a:r>
            <a:br>
              <a:rPr lang="en-US" dirty="0">
                <a:solidFill>
                  <a:srgbClr val="2F5597"/>
                </a:solidFill>
                <a:latin typeface="RSU" panose="02000506040000020003" pitchFamily="2" charset="-34"/>
                <a:cs typeface="RSU" panose="02000506040000020003" pitchFamily="2" charset="-34"/>
              </a:rPr>
            </a:br>
            <a:r>
              <a:rPr lang="en-US" dirty="0">
                <a:solidFill>
                  <a:srgbClr val="2F5597"/>
                </a:solidFill>
                <a:latin typeface="RSU" panose="02000506040000020003" pitchFamily="2" charset="-34"/>
                <a:cs typeface="RSU" panose="02000506040000020003" pitchFamily="2" charset="-34"/>
              </a:rPr>
              <a:t>Higher Education, Science, Research and Innovation</a:t>
            </a:r>
          </a:p>
          <a:p>
            <a:pPr lvl="0" algn="r" defTabSz="914400">
              <a:defRPr/>
            </a:pPr>
            <a:r>
              <a:rPr lang="en-US" sz="2400" dirty="0">
                <a:solidFill>
                  <a:srgbClr val="2F5597"/>
                </a:solidFill>
                <a:latin typeface="RSU" panose="02000506040000020003" pitchFamily="2" charset="-34"/>
                <a:cs typeface="RSU" panose="02000506040000020003" pitchFamily="2" charset="-34"/>
              </a:rPr>
              <a:t>Jintavee.m@chula.ac.th</a:t>
            </a: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33840" y="2251142"/>
            <a:ext cx="667369" cy="889826"/>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7560" t="6762" r="6435" b="6278"/>
          <a:stretch/>
        </p:blipFill>
        <p:spPr>
          <a:xfrm>
            <a:off x="9192344" y="1231321"/>
            <a:ext cx="2529601" cy="2557719"/>
          </a:xfrm>
          <a:prstGeom prst="rect">
            <a:avLst/>
          </a:prstGeom>
        </p:spPr>
      </p:pic>
    </p:spTree>
    <p:extLst>
      <p:ext uri="{BB962C8B-B14F-4D97-AF65-F5344CB8AC3E}">
        <p14:creationId xmlns:p14="http://schemas.microsoft.com/office/powerpoint/2010/main" val="235020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rotWithShape="1">
          <a:blip r:embed="rId2"/>
          <a:srcRect l="18499" t="23738" r="19878" b="13233"/>
          <a:stretch/>
        </p:blipFill>
        <p:spPr>
          <a:xfrm>
            <a:off x="0" y="0"/>
            <a:ext cx="12192000" cy="7011275"/>
          </a:xfrm>
          <a:prstGeom prst="rect">
            <a:avLst/>
          </a:prstGeom>
        </p:spPr>
      </p:pic>
    </p:spTree>
    <p:extLst>
      <p:ext uri="{BB962C8B-B14F-4D97-AF65-F5344CB8AC3E}">
        <p14:creationId xmlns:p14="http://schemas.microsoft.com/office/powerpoint/2010/main" val="606066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ln w="111125">
            <a:no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defTabSz="914377"/>
            <a:endParaRPr lang="th-TH" sz="1800" dirty="0">
              <a:solidFill>
                <a:srgbClr val="E7E6E6">
                  <a:lumMod val="50000"/>
                </a:srgbClr>
              </a:solidFill>
              <a:latin typeface="Calibri"/>
              <a:cs typeface="Cordia New" panose="020B0304020202020204" pitchFamily="34" charset="-34"/>
              <a:sym typeface="Arial"/>
            </a:endParaRP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t="36784" b="36185"/>
          <a:stretch/>
        </p:blipFill>
        <p:spPr>
          <a:xfrm>
            <a:off x="73214" y="156110"/>
            <a:ext cx="4072159" cy="2383693"/>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2317" y="2782672"/>
            <a:ext cx="2666083" cy="3788123"/>
          </a:xfrm>
          <a:prstGeom prst="rect">
            <a:avLst/>
          </a:prstGeom>
        </p:spPr>
      </p:pic>
      <p:pic>
        <p:nvPicPr>
          <p:cNvPr id="15" name="Picture 14"/>
          <p:cNvPicPr>
            <a:picLocks noChangeAspect="1"/>
          </p:cNvPicPr>
          <p:nvPr/>
        </p:nvPicPr>
        <p:blipFill rotWithShape="1">
          <a:blip r:embed="rId4" cstate="print">
            <a:extLst>
              <a:ext uri="{28A0092B-C50C-407E-A947-70E740481C1C}">
                <a14:useLocalDpi xmlns:a14="http://schemas.microsoft.com/office/drawing/2010/main" val="0"/>
              </a:ext>
            </a:extLst>
          </a:blip>
          <a:srcRect l="20699" t="13051" r="25417" b="18631"/>
          <a:stretch/>
        </p:blipFill>
        <p:spPr>
          <a:xfrm>
            <a:off x="4145373" y="98230"/>
            <a:ext cx="4147127" cy="2428028"/>
          </a:xfrm>
          <a:prstGeom prst="rect">
            <a:avLst/>
          </a:prstGeom>
        </p:spPr>
      </p:pic>
      <p:pic>
        <p:nvPicPr>
          <p:cNvPr id="17"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t="22669" b="25084"/>
          <a:stretch/>
        </p:blipFill>
        <p:spPr>
          <a:xfrm>
            <a:off x="5781904" y="2740247"/>
            <a:ext cx="3371293" cy="3814327"/>
          </a:xfrm>
          <a:prstGeom prst="rect">
            <a:avLst/>
          </a:prstGeom>
        </p:spPr>
      </p:pic>
      <p:pic>
        <p:nvPicPr>
          <p:cNvPr id="19" name="Picture 18"/>
          <p:cNvPicPr>
            <a:picLocks noChangeAspect="1"/>
          </p:cNvPicPr>
          <p:nvPr/>
        </p:nvPicPr>
        <p:blipFill rotWithShape="1">
          <a:blip r:embed="rId6" cstate="print">
            <a:extLst>
              <a:ext uri="{28A0092B-C50C-407E-A947-70E740481C1C}">
                <a14:useLocalDpi xmlns:a14="http://schemas.microsoft.com/office/drawing/2010/main" val="0"/>
              </a:ext>
            </a:extLst>
          </a:blip>
          <a:srcRect t="17848" b="17708"/>
          <a:stretch/>
        </p:blipFill>
        <p:spPr>
          <a:xfrm>
            <a:off x="151476" y="2825593"/>
            <a:ext cx="2617339" cy="3652643"/>
          </a:xfrm>
          <a:prstGeom prst="rect">
            <a:avLst/>
          </a:prstGeom>
        </p:spPr>
      </p:pic>
      <p:pic>
        <p:nvPicPr>
          <p:cNvPr id="3" name="Picture 2"/>
          <p:cNvPicPr>
            <a:picLocks noChangeAspect="1"/>
          </p:cNvPicPr>
          <p:nvPr/>
        </p:nvPicPr>
        <p:blipFill rotWithShape="1">
          <a:blip r:embed="rId7" cstate="print">
            <a:extLst>
              <a:ext uri="{28A0092B-C50C-407E-A947-70E740481C1C}">
                <a14:useLocalDpi xmlns:a14="http://schemas.microsoft.com/office/drawing/2010/main" val="0"/>
              </a:ext>
            </a:extLst>
          </a:blip>
          <a:srcRect r="2459"/>
          <a:stretch/>
        </p:blipFill>
        <p:spPr>
          <a:xfrm>
            <a:off x="8137133" y="254821"/>
            <a:ext cx="4054867" cy="2182481"/>
          </a:xfrm>
          <a:prstGeom prst="rect">
            <a:avLst/>
          </a:prstGeom>
        </p:spPr>
      </p:pic>
      <p:pic>
        <p:nvPicPr>
          <p:cNvPr id="1026" name="Picture 2" descr="Image may contain: 4 people, tex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332174" y="2740247"/>
            <a:ext cx="2685655" cy="3796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2855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97"/>
        <p:cNvGrpSpPr/>
        <p:nvPr/>
      </p:nvGrpSpPr>
      <p:grpSpPr>
        <a:xfrm>
          <a:off x="0" y="0"/>
          <a:ext cx="0" cy="0"/>
          <a:chOff x="0" y="0"/>
          <a:chExt cx="0" cy="0"/>
        </a:xfrm>
      </p:grpSpPr>
      <p:sp>
        <p:nvSpPr>
          <p:cNvPr id="3501" name="Google Shape;3501;p61"/>
          <p:cNvSpPr/>
          <p:nvPr/>
        </p:nvSpPr>
        <p:spPr>
          <a:xfrm>
            <a:off x="1085672" y="2130883"/>
            <a:ext cx="3114189" cy="4396527"/>
          </a:xfrm>
          <a:prstGeom prst="roundRect">
            <a:avLst>
              <a:gd name="adj" fmla="val 16667"/>
            </a:avLst>
          </a:prstGeom>
          <a:solidFill>
            <a:schemeClr val="accent1"/>
          </a:solidFill>
          <a:ln w="9525" cap="flat" cmpd="sng">
            <a:solidFill>
              <a:srgbClr val="59595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502" name="Google Shape;3502;p61"/>
          <p:cNvSpPr/>
          <p:nvPr/>
        </p:nvSpPr>
        <p:spPr>
          <a:xfrm>
            <a:off x="1283656" y="2338011"/>
            <a:ext cx="2683369" cy="3868092"/>
          </a:xfrm>
          <a:prstGeom prst="roundRect">
            <a:avLst>
              <a:gd name="adj" fmla="val 16667"/>
            </a:avLst>
          </a:prstGeom>
          <a:solidFill>
            <a:schemeClr val="lt1"/>
          </a:solidFill>
          <a:ln w="9525" cap="flat" cmpd="sng">
            <a:solidFill>
              <a:srgbClr val="59595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 name="Google Shape;3501;p61">
            <a:extLst>
              <a:ext uri="{FF2B5EF4-FFF2-40B4-BE49-F238E27FC236}">
                <a16:creationId xmlns:a16="http://schemas.microsoft.com/office/drawing/2014/main" id="{DF5B18E0-BD6F-40CF-BC3F-0108B36AC76D}"/>
              </a:ext>
            </a:extLst>
          </p:cNvPr>
          <p:cNvSpPr/>
          <p:nvPr/>
        </p:nvSpPr>
        <p:spPr>
          <a:xfrm>
            <a:off x="4582114" y="2130883"/>
            <a:ext cx="3114189" cy="4396527"/>
          </a:xfrm>
          <a:prstGeom prst="roundRect">
            <a:avLst>
              <a:gd name="adj" fmla="val 16667"/>
            </a:avLst>
          </a:prstGeom>
          <a:solidFill>
            <a:schemeClr val="accent1"/>
          </a:solidFill>
          <a:ln w="9525" cap="flat" cmpd="sng">
            <a:solidFill>
              <a:srgbClr val="59595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 name="Google Shape;3502;p61">
            <a:extLst>
              <a:ext uri="{FF2B5EF4-FFF2-40B4-BE49-F238E27FC236}">
                <a16:creationId xmlns:a16="http://schemas.microsoft.com/office/drawing/2014/main" id="{481A8AF8-2400-4986-B9D8-C987EB6AC8DF}"/>
              </a:ext>
            </a:extLst>
          </p:cNvPr>
          <p:cNvSpPr/>
          <p:nvPr/>
        </p:nvSpPr>
        <p:spPr>
          <a:xfrm>
            <a:off x="4780097" y="2338012"/>
            <a:ext cx="2683369" cy="3868091"/>
          </a:xfrm>
          <a:prstGeom prst="roundRect">
            <a:avLst>
              <a:gd name="adj" fmla="val 16667"/>
            </a:avLst>
          </a:prstGeom>
          <a:solidFill>
            <a:schemeClr val="lt1"/>
          </a:solidFill>
          <a:ln w="9525" cap="flat" cmpd="sng">
            <a:solidFill>
              <a:srgbClr val="59595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 name="Google Shape;3501;p61">
            <a:extLst>
              <a:ext uri="{FF2B5EF4-FFF2-40B4-BE49-F238E27FC236}">
                <a16:creationId xmlns:a16="http://schemas.microsoft.com/office/drawing/2014/main" id="{9B5E7111-E92C-4068-BB0F-CC23B0F257BB}"/>
              </a:ext>
            </a:extLst>
          </p:cNvPr>
          <p:cNvSpPr/>
          <p:nvPr/>
        </p:nvSpPr>
        <p:spPr>
          <a:xfrm>
            <a:off x="8022502" y="2130883"/>
            <a:ext cx="3114189" cy="4396527"/>
          </a:xfrm>
          <a:prstGeom prst="roundRect">
            <a:avLst>
              <a:gd name="adj" fmla="val 16667"/>
            </a:avLst>
          </a:prstGeom>
          <a:solidFill>
            <a:schemeClr val="accent1"/>
          </a:solidFill>
          <a:ln w="9525" cap="flat" cmpd="sng">
            <a:solidFill>
              <a:srgbClr val="59595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 name="Google Shape;3502;p61">
            <a:extLst>
              <a:ext uri="{FF2B5EF4-FFF2-40B4-BE49-F238E27FC236}">
                <a16:creationId xmlns:a16="http://schemas.microsoft.com/office/drawing/2014/main" id="{7A97F413-2B3D-49A8-B1C9-EA626798D85D}"/>
              </a:ext>
            </a:extLst>
          </p:cNvPr>
          <p:cNvSpPr/>
          <p:nvPr/>
        </p:nvSpPr>
        <p:spPr>
          <a:xfrm>
            <a:off x="8220485" y="2338011"/>
            <a:ext cx="2683369" cy="3868092"/>
          </a:xfrm>
          <a:prstGeom prst="roundRect">
            <a:avLst>
              <a:gd name="adj" fmla="val 16667"/>
            </a:avLst>
          </a:prstGeom>
          <a:solidFill>
            <a:schemeClr val="lt1"/>
          </a:solidFill>
          <a:ln w="9525" cap="flat" cmpd="sng">
            <a:solidFill>
              <a:srgbClr val="59595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Prompt" panose="00000500000000000000" pitchFamily="2" charset="-34"/>
              <a:cs typeface="Prompt" panose="00000500000000000000" pitchFamily="2" charset="-34"/>
              <a:sym typeface="Arial"/>
            </a:endParaRPr>
          </a:p>
        </p:txBody>
      </p:sp>
      <p:sp>
        <p:nvSpPr>
          <p:cNvPr id="25" name="Title 24">
            <a:extLst>
              <a:ext uri="{FF2B5EF4-FFF2-40B4-BE49-F238E27FC236}">
                <a16:creationId xmlns:a16="http://schemas.microsoft.com/office/drawing/2014/main" id="{25FC3EA9-72C8-4285-96D2-852866CD423D}"/>
              </a:ext>
            </a:extLst>
          </p:cNvPr>
          <p:cNvSpPr>
            <a:spLocks noGrp="1"/>
          </p:cNvSpPr>
          <p:nvPr>
            <p:ph type="title"/>
          </p:nvPr>
        </p:nvSpPr>
        <p:spPr>
          <a:xfrm>
            <a:off x="926074" y="759349"/>
            <a:ext cx="10426263" cy="792400"/>
          </a:xfrm>
        </p:spPr>
        <p:txBody>
          <a:bodyPr/>
          <a:lstStyle/>
          <a:p>
            <a:pPr>
              <a:lnSpc>
                <a:spcPct val="150000"/>
              </a:lnSpc>
            </a:pPr>
            <a:r>
              <a:rPr lang="en-US" sz="2133" dirty="0" err="1">
                <a:solidFill>
                  <a:srgbClr val="000000"/>
                </a:solidFill>
                <a:latin typeface="RSU" panose="02000506040000020003" pitchFamily="2" charset="-34"/>
                <a:cs typeface="RSU" panose="02000506040000020003" pitchFamily="2" charset="-34"/>
              </a:rPr>
              <a:t>ตัวอย่างผังการจัด</a:t>
            </a:r>
            <a:r>
              <a:rPr lang="en-US" sz="2133" dirty="0">
                <a:solidFill>
                  <a:srgbClr val="000000"/>
                </a:solidFill>
                <a:latin typeface="RSU" panose="02000506040000020003" pitchFamily="2" charset="-34"/>
                <a:cs typeface="RSU" panose="02000506040000020003" pitchFamily="2" charset="-34"/>
              </a:rPr>
              <a:t> Webinar Thai MOOC Talk </a:t>
            </a:r>
            <a:r>
              <a:rPr lang="en-US" sz="2133" dirty="0" err="1">
                <a:solidFill>
                  <a:srgbClr val="000000"/>
                </a:solidFill>
                <a:latin typeface="RSU" panose="02000506040000020003" pitchFamily="2" charset="-34"/>
                <a:cs typeface="RSU" panose="02000506040000020003" pitchFamily="2" charset="-34"/>
              </a:rPr>
              <a:t>และตัวอย่าง</a:t>
            </a:r>
            <a:r>
              <a:rPr lang="en-US" sz="2133" dirty="0">
                <a:solidFill>
                  <a:srgbClr val="000000"/>
                </a:solidFill>
                <a:latin typeface="RSU" panose="02000506040000020003" pitchFamily="2" charset="-34"/>
                <a:cs typeface="RSU" panose="02000506040000020003" pitchFamily="2" charset="-34"/>
              </a:rPr>
              <a:t> Series 1 (</a:t>
            </a:r>
            <a:r>
              <a:rPr lang="en-US" sz="2133" dirty="0" err="1">
                <a:solidFill>
                  <a:srgbClr val="000000"/>
                </a:solidFill>
                <a:latin typeface="RSU" panose="02000506040000020003" pitchFamily="2" charset="-34"/>
                <a:cs typeface="RSU" panose="02000506040000020003" pitchFamily="2" charset="-34"/>
              </a:rPr>
              <a:t>ครั้งที่</a:t>
            </a:r>
            <a:r>
              <a:rPr lang="en-US" sz="2133" dirty="0">
                <a:solidFill>
                  <a:srgbClr val="000000"/>
                </a:solidFill>
                <a:latin typeface="RSU" panose="02000506040000020003" pitchFamily="2" charset="-34"/>
                <a:cs typeface="RSU" panose="02000506040000020003" pitchFamily="2" charset="-34"/>
              </a:rPr>
              <a:t> 1-3) </a:t>
            </a:r>
            <a:br>
              <a:rPr lang="en-US" sz="2133" dirty="0">
                <a:solidFill>
                  <a:srgbClr val="000000"/>
                </a:solidFill>
                <a:latin typeface="RSU" panose="02000506040000020003" pitchFamily="2" charset="-34"/>
                <a:cs typeface="RSU" panose="02000506040000020003" pitchFamily="2" charset="-34"/>
              </a:rPr>
            </a:br>
            <a:r>
              <a:rPr lang="en-US" sz="2133" dirty="0">
                <a:solidFill>
                  <a:srgbClr val="000000"/>
                </a:solidFill>
                <a:latin typeface="RSU" panose="02000506040000020003" pitchFamily="2" charset="-34"/>
                <a:cs typeface="RSU" panose="02000506040000020003" pitchFamily="2" charset="-34"/>
              </a:rPr>
              <a:t> Theme: </a:t>
            </a:r>
            <a:r>
              <a:rPr lang="en-US" sz="2133" dirty="0" err="1">
                <a:solidFill>
                  <a:srgbClr val="000000"/>
                </a:solidFill>
                <a:latin typeface="RSU" panose="02000506040000020003" pitchFamily="2" charset="-34"/>
                <a:cs typeface="RSU" panose="02000506040000020003" pitchFamily="2" charset="-34"/>
              </a:rPr>
              <a:t>แนวทางการจัดการเรียนการสอนออนไลน์ในสถานการณ์วิกฤติ</a:t>
            </a:r>
            <a:r>
              <a:rPr lang="en-US" sz="2133" dirty="0">
                <a:solidFill>
                  <a:srgbClr val="000000"/>
                </a:solidFill>
                <a:latin typeface="RSU" panose="02000506040000020003" pitchFamily="2" charset="-34"/>
                <a:cs typeface="RSU" panose="02000506040000020003" pitchFamily="2" charset="-34"/>
              </a:rPr>
              <a:t> (COVID-19)</a:t>
            </a:r>
            <a:br>
              <a:rPr lang="en-US" sz="2133" dirty="0">
                <a:solidFill>
                  <a:srgbClr val="000000"/>
                </a:solidFill>
                <a:latin typeface="RSU" panose="02000506040000020003" pitchFamily="2" charset="-34"/>
                <a:cs typeface="RSU" panose="02000506040000020003" pitchFamily="2" charset="-34"/>
              </a:rPr>
            </a:br>
            <a:endParaRPr lang="th-TH" sz="2133" dirty="0">
              <a:latin typeface="RSU" panose="02000506040000020003" pitchFamily="2" charset="-34"/>
              <a:cs typeface="RSU" panose="02000506040000020003" pitchFamily="2" charset="-34"/>
            </a:endParaRPr>
          </a:p>
        </p:txBody>
      </p:sp>
      <p:sp>
        <p:nvSpPr>
          <p:cNvPr id="26" name="Subtitle 25">
            <a:extLst>
              <a:ext uri="{FF2B5EF4-FFF2-40B4-BE49-F238E27FC236}">
                <a16:creationId xmlns:a16="http://schemas.microsoft.com/office/drawing/2014/main" id="{7D2E5D43-9B20-42DC-A8EA-E328B41AAF32}"/>
              </a:ext>
            </a:extLst>
          </p:cNvPr>
          <p:cNvSpPr>
            <a:spLocks noGrp="1"/>
          </p:cNvSpPr>
          <p:nvPr>
            <p:ph type="subTitle" idx="1"/>
          </p:nvPr>
        </p:nvSpPr>
        <p:spPr>
          <a:xfrm>
            <a:off x="4896516" y="2418013"/>
            <a:ext cx="2683369" cy="438800"/>
          </a:xfrm>
        </p:spPr>
        <p:txBody>
          <a:bodyPr/>
          <a:lstStyle/>
          <a:p>
            <a:r>
              <a:rPr lang="en-US" sz="1467" dirty="0">
                <a:latin typeface="RSU" panose="02000506040000020003" pitchFamily="2" charset="-34"/>
                <a:cs typeface="RSU" panose="02000506040000020003" pitchFamily="2" charset="-34"/>
              </a:rPr>
              <a:t>Thai MOOC Talk </a:t>
            </a:r>
            <a:r>
              <a:rPr lang="th-TH" sz="1467" dirty="0">
                <a:latin typeface="RSU" panose="02000506040000020003" pitchFamily="2" charset="-34"/>
                <a:cs typeface="RSU" panose="02000506040000020003" pitchFamily="2" charset="-34"/>
              </a:rPr>
              <a:t>ครั้งที่ </a:t>
            </a:r>
            <a:r>
              <a:rPr lang="en-US" sz="1467" dirty="0">
                <a:latin typeface="RSU" panose="02000506040000020003" pitchFamily="2" charset="-34"/>
                <a:cs typeface="RSU" panose="02000506040000020003" pitchFamily="2" charset="-34"/>
              </a:rPr>
              <a:t>2</a:t>
            </a:r>
            <a:endParaRPr lang="th-TH" sz="1467" dirty="0">
              <a:latin typeface="RSU" panose="02000506040000020003" pitchFamily="2" charset="-34"/>
              <a:cs typeface="RSU" panose="02000506040000020003" pitchFamily="2" charset="-34"/>
            </a:endParaRPr>
          </a:p>
          <a:p>
            <a:endParaRPr lang="th-TH" sz="1467" dirty="0">
              <a:latin typeface="RSU" panose="02000506040000020003" pitchFamily="2" charset="-34"/>
              <a:cs typeface="RSU" panose="02000506040000020003" pitchFamily="2" charset="-34"/>
            </a:endParaRPr>
          </a:p>
        </p:txBody>
      </p:sp>
      <p:sp>
        <p:nvSpPr>
          <p:cNvPr id="27" name="Subtitle 26">
            <a:extLst>
              <a:ext uri="{FF2B5EF4-FFF2-40B4-BE49-F238E27FC236}">
                <a16:creationId xmlns:a16="http://schemas.microsoft.com/office/drawing/2014/main" id="{8F38E38C-BAC4-4785-8491-8804E782F0B3}"/>
              </a:ext>
            </a:extLst>
          </p:cNvPr>
          <p:cNvSpPr>
            <a:spLocks noGrp="1"/>
          </p:cNvSpPr>
          <p:nvPr>
            <p:ph type="subTitle" idx="2"/>
          </p:nvPr>
        </p:nvSpPr>
        <p:spPr>
          <a:xfrm>
            <a:off x="1308820" y="2418013"/>
            <a:ext cx="2683369" cy="438800"/>
          </a:xfrm>
        </p:spPr>
        <p:txBody>
          <a:bodyPr/>
          <a:lstStyle/>
          <a:p>
            <a:r>
              <a:rPr lang="en-US" sz="1467" dirty="0">
                <a:latin typeface="RSU" panose="02000506040000020003" pitchFamily="2" charset="-34"/>
                <a:cs typeface="RSU" panose="02000506040000020003" pitchFamily="2" charset="-34"/>
              </a:rPr>
              <a:t>Thai MOOC Talk </a:t>
            </a:r>
            <a:r>
              <a:rPr lang="th-TH" sz="1467" dirty="0">
                <a:latin typeface="RSU" panose="02000506040000020003" pitchFamily="2" charset="-34"/>
                <a:cs typeface="RSU" panose="02000506040000020003" pitchFamily="2" charset="-34"/>
              </a:rPr>
              <a:t>ครั้งที่ 1</a:t>
            </a:r>
          </a:p>
          <a:p>
            <a:endParaRPr lang="th-TH" sz="1467" dirty="0">
              <a:latin typeface="RSU" panose="02000506040000020003" pitchFamily="2" charset="-34"/>
              <a:cs typeface="RSU" panose="02000506040000020003" pitchFamily="2" charset="-34"/>
            </a:endParaRPr>
          </a:p>
        </p:txBody>
      </p:sp>
      <p:sp>
        <p:nvSpPr>
          <p:cNvPr id="28" name="Subtitle 27">
            <a:extLst>
              <a:ext uri="{FF2B5EF4-FFF2-40B4-BE49-F238E27FC236}">
                <a16:creationId xmlns:a16="http://schemas.microsoft.com/office/drawing/2014/main" id="{CC2B8FBF-5055-447C-9879-9C82831984BE}"/>
              </a:ext>
            </a:extLst>
          </p:cNvPr>
          <p:cNvSpPr>
            <a:spLocks noGrp="1"/>
          </p:cNvSpPr>
          <p:nvPr>
            <p:ph type="subTitle" idx="3"/>
          </p:nvPr>
        </p:nvSpPr>
        <p:spPr>
          <a:xfrm>
            <a:off x="8322582" y="2418013"/>
            <a:ext cx="2683369" cy="438800"/>
          </a:xfrm>
        </p:spPr>
        <p:txBody>
          <a:bodyPr/>
          <a:lstStyle/>
          <a:p>
            <a:r>
              <a:rPr lang="en-US" sz="1467" dirty="0">
                <a:latin typeface="RSU" panose="02000506040000020003" pitchFamily="2" charset="-34"/>
                <a:cs typeface="RSU" panose="02000506040000020003" pitchFamily="2" charset="-34"/>
              </a:rPr>
              <a:t>Thai MOOC Talk </a:t>
            </a:r>
            <a:r>
              <a:rPr lang="th-TH" sz="1467" dirty="0">
                <a:latin typeface="RSU" panose="02000506040000020003" pitchFamily="2" charset="-34"/>
                <a:cs typeface="RSU" panose="02000506040000020003" pitchFamily="2" charset="-34"/>
              </a:rPr>
              <a:t>ครั้งที่ </a:t>
            </a:r>
            <a:r>
              <a:rPr lang="en-US" sz="1467" dirty="0">
                <a:latin typeface="RSU" panose="02000506040000020003" pitchFamily="2" charset="-34"/>
                <a:cs typeface="RSU" panose="02000506040000020003" pitchFamily="2" charset="-34"/>
              </a:rPr>
              <a:t>3</a:t>
            </a:r>
            <a:endParaRPr lang="th-TH" sz="1467" dirty="0">
              <a:latin typeface="RSU" panose="02000506040000020003" pitchFamily="2" charset="-34"/>
              <a:cs typeface="RSU" panose="02000506040000020003" pitchFamily="2" charset="-34"/>
            </a:endParaRPr>
          </a:p>
          <a:p>
            <a:endParaRPr lang="th-TH" sz="1467" dirty="0">
              <a:latin typeface="RSU" panose="02000506040000020003" pitchFamily="2" charset="-34"/>
              <a:cs typeface="RSU" panose="02000506040000020003" pitchFamily="2" charset="-34"/>
            </a:endParaRPr>
          </a:p>
        </p:txBody>
      </p:sp>
      <p:sp>
        <p:nvSpPr>
          <p:cNvPr id="34" name="Subtitle 33">
            <a:extLst>
              <a:ext uri="{FF2B5EF4-FFF2-40B4-BE49-F238E27FC236}">
                <a16:creationId xmlns:a16="http://schemas.microsoft.com/office/drawing/2014/main" id="{F23CF5D9-D5E6-4093-9EA7-62B659BF0925}"/>
              </a:ext>
            </a:extLst>
          </p:cNvPr>
          <p:cNvSpPr>
            <a:spLocks noGrp="1"/>
          </p:cNvSpPr>
          <p:nvPr>
            <p:ph type="subTitle" idx="5"/>
          </p:nvPr>
        </p:nvSpPr>
        <p:spPr>
          <a:xfrm>
            <a:off x="1247395" y="4731304"/>
            <a:ext cx="2757144" cy="1438800"/>
          </a:xfrm>
        </p:spPr>
        <p:txBody>
          <a:bodyPr/>
          <a:lstStyle/>
          <a:p>
            <a:r>
              <a:rPr lang="th-TH" sz="1400" dirty="0">
                <a:latin typeface="RSU" panose="02000506040000020003" pitchFamily="2" charset="-34"/>
                <a:cs typeface="RSU" panose="02000506040000020003" pitchFamily="2" charset="-34"/>
              </a:rPr>
              <a:t>การเสวนาแนวทางการจัดการเรียน</a:t>
            </a:r>
          </a:p>
          <a:p>
            <a:r>
              <a:rPr lang="th-TH" sz="1400" dirty="0">
                <a:latin typeface="RSU" panose="02000506040000020003" pitchFamily="2" charset="-34"/>
                <a:cs typeface="RSU" panose="02000506040000020003" pitchFamily="2" charset="-34"/>
              </a:rPr>
              <a:t>การสอนในสถานการณ์วิกฤติ (</a:t>
            </a:r>
            <a:r>
              <a:rPr lang="en-US" sz="1400" dirty="0">
                <a:latin typeface="RSU" panose="02000506040000020003" pitchFamily="2" charset="-34"/>
                <a:cs typeface="RSU" panose="02000506040000020003" pitchFamily="2" charset="-34"/>
              </a:rPr>
              <a:t>COVID-19) </a:t>
            </a:r>
            <a:endParaRPr lang="th-TH" sz="1400" dirty="0">
              <a:latin typeface="RSU" panose="02000506040000020003" pitchFamily="2" charset="-34"/>
              <a:cs typeface="RSU" panose="02000506040000020003" pitchFamily="2" charset="-34"/>
            </a:endParaRPr>
          </a:p>
          <a:p>
            <a:r>
              <a:rPr lang="th-TH" sz="1400" dirty="0">
                <a:latin typeface="RSU" panose="02000506040000020003" pitchFamily="2" charset="-34"/>
                <a:cs typeface="RSU" panose="02000506040000020003" pitchFamily="2" charset="-34"/>
              </a:rPr>
              <a:t>เผยแพร่วันที่ 12 มี.ค. </a:t>
            </a:r>
          </a:p>
          <a:p>
            <a:r>
              <a:rPr lang="th-TH" sz="1400" dirty="0">
                <a:latin typeface="RSU" panose="02000506040000020003" pitchFamily="2" charset="-34"/>
                <a:cs typeface="RSU" panose="02000506040000020003" pitchFamily="2" charset="-34"/>
              </a:rPr>
              <a:t>จำนวนการเข้าถึง 8.6 พัน </a:t>
            </a:r>
          </a:p>
          <a:p>
            <a:r>
              <a:rPr lang="th-TH" sz="1400" dirty="0">
                <a:latin typeface="RSU" panose="02000506040000020003" pitchFamily="2" charset="-34"/>
                <a:cs typeface="RSU" panose="02000506040000020003" pitchFamily="2" charset="-34"/>
              </a:rPr>
              <a:t>ยอดวิว 7.6 </a:t>
            </a:r>
            <a:r>
              <a:rPr lang="en-US" sz="1400" dirty="0">
                <a:latin typeface="RSU" panose="02000506040000020003" pitchFamily="2" charset="-34"/>
                <a:cs typeface="RSU" panose="02000506040000020003" pitchFamily="2" charset="-34"/>
              </a:rPr>
              <a:t>K</a:t>
            </a:r>
          </a:p>
          <a:p>
            <a:endParaRPr lang="th-TH" sz="1400" dirty="0">
              <a:latin typeface="RSU" panose="02000506040000020003" pitchFamily="2" charset="-34"/>
              <a:cs typeface="RSU" panose="02000506040000020003" pitchFamily="2" charset="-34"/>
            </a:endParaRPr>
          </a:p>
        </p:txBody>
      </p:sp>
      <p:sp>
        <p:nvSpPr>
          <p:cNvPr id="35" name="Subtitle 34">
            <a:extLst>
              <a:ext uri="{FF2B5EF4-FFF2-40B4-BE49-F238E27FC236}">
                <a16:creationId xmlns:a16="http://schemas.microsoft.com/office/drawing/2014/main" id="{8F330E20-CFFA-47AC-BFD3-B591989CADAC}"/>
              </a:ext>
            </a:extLst>
          </p:cNvPr>
          <p:cNvSpPr>
            <a:spLocks noGrp="1"/>
          </p:cNvSpPr>
          <p:nvPr>
            <p:ph type="subTitle" idx="6"/>
          </p:nvPr>
        </p:nvSpPr>
        <p:spPr>
          <a:xfrm>
            <a:off x="8220485" y="4695305"/>
            <a:ext cx="2683369" cy="1438800"/>
          </a:xfrm>
        </p:spPr>
        <p:txBody>
          <a:bodyPr/>
          <a:lstStyle/>
          <a:p>
            <a:r>
              <a:rPr lang="th-TH" sz="1400" dirty="0">
                <a:latin typeface="RSU" panose="02000506040000020003" pitchFamily="2" charset="-34"/>
                <a:cs typeface="RSU" panose="02000506040000020003" pitchFamily="2" charset="-34"/>
              </a:rPr>
              <a:t>เกาะติดสถานการณ์การจัด</a:t>
            </a:r>
          </a:p>
          <a:p>
            <a:r>
              <a:rPr lang="th-TH" sz="1400" dirty="0">
                <a:latin typeface="RSU" panose="02000506040000020003" pitchFamily="2" charset="-34"/>
                <a:cs typeface="RSU" panose="02000506040000020003" pitchFamily="2" charset="-34"/>
              </a:rPr>
              <a:t>การเรียนการสอนออนไลน์</a:t>
            </a:r>
          </a:p>
          <a:p>
            <a:r>
              <a:rPr lang="th-TH" sz="1400" dirty="0">
                <a:latin typeface="RSU" panose="02000506040000020003" pitchFamily="2" charset="-34"/>
                <a:cs typeface="RSU" panose="02000506040000020003" pitchFamily="2" charset="-34"/>
              </a:rPr>
              <a:t>จากนานาประเทศ  </a:t>
            </a:r>
          </a:p>
          <a:p>
            <a:r>
              <a:rPr lang="th-TH" sz="1400" dirty="0">
                <a:latin typeface="RSU" panose="02000506040000020003" pitchFamily="2" charset="-34"/>
                <a:cs typeface="RSU" panose="02000506040000020003" pitchFamily="2" charset="-34"/>
              </a:rPr>
              <a:t>เผยแพร่วันที่ 26 มี.ค. </a:t>
            </a:r>
          </a:p>
          <a:p>
            <a:r>
              <a:rPr lang="th-TH" sz="1400" dirty="0">
                <a:latin typeface="RSU" panose="02000506040000020003" pitchFamily="2" charset="-34"/>
                <a:cs typeface="RSU" panose="02000506040000020003" pitchFamily="2" charset="-34"/>
              </a:rPr>
              <a:t>จำนวนการเข้าถึง 8.2 พันคน  ยอดวิว 4.4 </a:t>
            </a:r>
          </a:p>
          <a:p>
            <a:endParaRPr lang="th-TH" dirty="0">
              <a:latin typeface="RSU" panose="02000506040000020003" pitchFamily="2" charset="-34"/>
              <a:cs typeface="RSU" panose="02000506040000020003" pitchFamily="2" charset="-34"/>
            </a:endParaRPr>
          </a:p>
        </p:txBody>
      </p:sp>
      <p:grpSp>
        <p:nvGrpSpPr>
          <p:cNvPr id="51" name="Group 5">
            <a:extLst>
              <a:ext uri="{FF2B5EF4-FFF2-40B4-BE49-F238E27FC236}">
                <a16:creationId xmlns:a16="http://schemas.microsoft.com/office/drawing/2014/main" id="{C4C153A7-1270-4D1B-BA57-C0256BF98B9B}"/>
              </a:ext>
            </a:extLst>
          </p:cNvPr>
          <p:cNvGrpSpPr/>
          <p:nvPr/>
        </p:nvGrpSpPr>
        <p:grpSpPr>
          <a:xfrm>
            <a:off x="9474203" y="180516"/>
            <a:ext cx="2092768" cy="570195"/>
            <a:chOff x="0" y="0"/>
            <a:chExt cx="4799767" cy="1307743"/>
          </a:xfrm>
        </p:grpSpPr>
        <p:pic>
          <p:nvPicPr>
            <p:cNvPr id="52" name="Picture 6">
              <a:extLst>
                <a:ext uri="{FF2B5EF4-FFF2-40B4-BE49-F238E27FC236}">
                  <a16:creationId xmlns:a16="http://schemas.microsoft.com/office/drawing/2014/main" id="{19412AE5-90CB-4136-85F0-372C857116BD}"/>
                </a:ext>
              </a:extLst>
            </p:cNvPr>
            <p:cNvPicPr>
              <a:picLocks noChangeAspect="1"/>
            </p:cNvPicPr>
            <p:nvPr/>
          </p:nvPicPr>
          <p:blipFill>
            <a:blip r:embed="rId3"/>
            <a:srcRect/>
            <a:stretch>
              <a:fillRect/>
            </a:stretch>
          </p:blipFill>
          <p:spPr>
            <a:xfrm>
              <a:off x="0" y="0"/>
              <a:ext cx="871825" cy="1221340"/>
            </a:xfrm>
            <a:prstGeom prst="rect">
              <a:avLst/>
            </a:prstGeom>
          </p:spPr>
        </p:pic>
        <p:pic>
          <p:nvPicPr>
            <p:cNvPr id="53" name="Picture 7">
              <a:extLst>
                <a:ext uri="{FF2B5EF4-FFF2-40B4-BE49-F238E27FC236}">
                  <a16:creationId xmlns:a16="http://schemas.microsoft.com/office/drawing/2014/main" id="{31B72126-7F36-463C-AC56-68E963CF426A}"/>
                </a:ext>
              </a:extLst>
            </p:cNvPr>
            <p:cNvPicPr>
              <a:picLocks noChangeAspect="1"/>
            </p:cNvPicPr>
            <p:nvPr/>
          </p:nvPicPr>
          <p:blipFill>
            <a:blip r:embed="rId4"/>
            <a:srcRect l="31669"/>
            <a:stretch>
              <a:fillRect/>
            </a:stretch>
          </p:blipFill>
          <p:spPr>
            <a:xfrm>
              <a:off x="2095908" y="106759"/>
              <a:ext cx="2703859" cy="1155596"/>
            </a:xfrm>
            <a:prstGeom prst="rect">
              <a:avLst/>
            </a:prstGeom>
          </p:spPr>
        </p:pic>
        <p:pic>
          <p:nvPicPr>
            <p:cNvPr id="54" name="Picture 8">
              <a:extLst>
                <a:ext uri="{FF2B5EF4-FFF2-40B4-BE49-F238E27FC236}">
                  <a16:creationId xmlns:a16="http://schemas.microsoft.com/office/drawing/2014/main" id="{81FEDBA3-43DF-44CF-8412-651B65FBEC31}"/>
                </a:ext>
              </a:extLst>
            </p:cNvPr>
            <p:cNvPicPr>
              <a:picLocks noChangeAspect="1"/>
            </p:cNvPicPr>
            <p:nvPr/>
          </p:nvPicPr>
          <p:blipFill>
            <a:blip r:embed="rId4"/>
            <a:srcRect r="69361"/>
            <a:stretch>
              <a:fillRect/>
            </a:stretch>
          </p:blipFill>
          <p:spPr>
            <a:xfrm>
              <a:off x="943983" y="10571"/>
              <a:ext cx="1360916" cy="1297173"/>
            </a:xfrm>
            <a:prstGeom prst="rect">
              <a:avLst/>
            </a:prstGeom>
          </p:spPr>
        </p:pic>
      </p:grpSp>
      <p:pic>
        <p:nvPicPr>
          <p:cNvPr id="55" name="Picture 8">
            <a:extLst>
              <a:ext uri="{FF2B5EF4-FFF2-40B4-BE49-F238E27FC236}">
                <a16:creationId xmlns:a16="http://schemas.microsoft.com/office/drawing/2014/main" id="{EEF4D59C-843C-4D9B-BA5A-09DD5E26A5CD}"/>
              </a:ext>
            </a:extLst>
          </p:cNvPr>
          <p:cNvPicPr>
            <a:picLocks noChangeAspect="1"/>
          </p:cNvPicPr>
          <p:nvPr/>
        </p:nvPicPr>
        <p:blipFill>
          <a:blip r:embed="rId5"/>
          <a:srcRect/>
          <a:stretch>
            <a:fillRect/>
          </a:stretch>
        </p:blipFill>
        <p:spPr>
          <a:xfrm>
            <a:off x="1197484" y="2875572"/>
            <a:ext cx="2887675" cy="1874489"/>
          </a:xfrm>
          <a:prstGeom prst="rect">
            <a:avLst/>
          </a:prstGeom>
        </p:spPr>
      </p:pic>
      <p:pic>
        <p:nvPicPr>
          <p:cNvPr id="56" name="Picture 11">
            <a:extLst>
              <a:ext uri="{FF2B5EF4-FFF2-40B4-BE49-F238E27FC236}">
                <a16:creationId xmlns:a16="http://schemas.microsoft.com/office/drawing/2014/main" id="{4FBBF5CD-752C-4137-AC32-99A3A489A77B}"/>
              </a:ext>
            </a:extLst>
          </p:cNvPr>
          <p:cNvPicPr>
            <a:picLocks noChangeAspect="1"/>
          </p:cNvPicPr>
          <p:nvPr/>
        </p:nvPicPr>
        <p:blipFill>
          <a:blip r:embed="rId6"/>
          <a:srcRect/>
          <a:stretch>
            <a:fillRect/>
          </a:stretch>
        </p:blipFill>
        <p:spPr>
          <a:xfrm>
            <a:off x="4980308" y="2936816"/>
            <a:ext cx="2317795" cy="1794489"/>
          </a:xfrm>
          <a:prstGeom prst="rect">
            <a:avLst/>
          </a:prstGeom>
        </p:spPr>
      </p:pic>
      <p:pic>
        <p:nvPicPr>
          <p:cNvPr id="57" name="Picture 12">
            <a:extLst>
              <a:ext uri="{FF2B5EF4-FFF2-40B4-BE49-F238E27FC236}">
                <a16:creationId xmlns:a16="http://schemas.microsoft.com/office/drawing/2014/main" id="{C576B44A-6CA8-4EA7-9C01-ADD360745CF0}"/>
              </a:ext>
            </a:extLst>
          </p:cNvPr>
          <p:cNvPicPr>
            <a:picLocks noChangeAspect="1"/>
          </p:cNvPicPr>
          <p:nvPr/>
        </p:nvPicPr>
        <p:blipFill>
          <a:blip r:embed="rId7"/>
          <a:srcRect/>
          <a:stretch>
            <a:fillRect/>
          </a:stretch>
        </p:blipFill>
        <p:spPr>
          <a:xfrm>
            <a:off x="8142151" y="2955167"/>
            <a:ext cx="2927396" cy="1676124"/>
          </a:xfrm>
          <a:prstGeom prst="rect">
            <a:avLst/>
          </a:prstGeom>
        </p:spPr>
      </p:pic>
      <p:sp>
        <p:nvSpPr>
          <p:cNvPr id="58" name="Subtitle 34">
            <a:extLst>
              <a:ext uri="{FF2B5EF4-FFF2-40B4-BE49-F238E27FC236}">
                <a16:creationId xmlns:a16="http://schemas.microsoft.com/office/drawing/2014/main" id="{AB09D176-0E24-424A-B0DD-8227EC60A842}"/>
              </a:ext>
            </a:extLst>
          </p:cNvPr>
          <p:cNvSpPr txBox="1">
            <a:spLocks/>
          </p:cNvSpPr>
          <p:nvPr/>
        </p:nvSpPr>
        <p:spPr>
          <a:xfrm>
            <a:off x="4797522" y="4896541"/>
            <a:ext cx="2683369" cy="1438800"/>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1pPr>
            <a:lvl2pPr marR="0" lvl="1"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2pPr>
            <a:lvl3pPr marR="0" lvl="2"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3pPr>
            <a:lvl4pPr marR="0" lvl="3"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4pPr>
            <a:lvl5pPr marR="0" lvl="4"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5pPr>
            <a:lvl6pPr marR="0" lvl="5"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6pPr>
            <a:lvl7pPr marR="0" lvl="6"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7pPr>
            <a:lvl8pPr marR="0" lvl="7"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8pPr>
            <a:lvl9pPr marR="0" lvl="8"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9pPr>
          </a:lstStyle>
          <a:p>
            <a:pPr defTabSz="1219170"/>
            <a:r>
              <a:rPr lang="th-TH" sz="1400" kern="0" dirty="0">
                <a:solidFill>
                  <a:srgbClr val="494949"/>
                </a:solidFill>
                <a:latin typeface="RSU" panose="02000506040000020003" pitchFamily="2" charset="-34"/>
                <a:cs typeface="RSU" panose="02000506040000020003" pitchFamily="2" charset="-34"/>
              </a:rPr>
              <a:t>การสาธิตเครื่องมือ (</a:t>
            </a:r>
            <a:r>
              <a:rPr lang="en-US" sz="1400" kern="0" dirty="0">
                <a:solidFill>
                  <a:srgbClr val="494949"/>
                </a:solidFill>
                <a:latin typeface="RSU" panose="02000506040000020003" pitchFamily="2" charset="-34"/>
                <a:cs typeface="RSU" panose="02000506040000020003" pitchFamily="2" charset="-34"/>
              </a:rPr>
              <a:t>Tools)  </a:t>
            </a:r>
          </a:p>
          <a:p>
            <a:pPr defTabSz="1219170"/>
            <a:r>
              <a:rPr lang="th-TH" sz="1400" kern="0" dirty="0">
                <a:solidFill>
                  <a:srgbClr val="494949"/>
                </a:solidFill>
                <a:latin typeface="RSU" panose="02000506040000020003" pitchFamily="2" charset="-34"/>
                <a:cs typeface="RSU" panose="02000506040000020003" pitchFamily="2" charset="-34"/>
              </a:rPr>
              <a:t>การจัดการเรียนการสอนออนไลน์ </a:t>
            </a:r>
          </a:p>
          <a:p>
            <a:pPr defTabSz="1219170"/>
            <a:r>
              <a:rPr lang="th-TH" sz="1400" kern="0" dirty="0">
                <a:solidFill>
                  <a:srgbClr val="494949"/>
                </a:solidFill>
                <a:latin typeface="RSU" panose="02000506040000020003" pitchFamily="2" charset="-34"/>
                <a:cs typeface="RSU" panose="02000506040000020003" pitchFamily="2" charset="-34"/>
              </a:rPr>
              <a:t>เผยแพร่วันที่ 19 มี.ค. จำนวนการเข้าถึง 1.3 แสนคน </a:t>
            </a:r>
          </a:p>
          <a:p>
            <a:pPr defTabSz="1219170"/>
            <a:r>
              <a:rPr lang="th-TH" sz="1400" kern="0" dirty="0">
                <a:solidFill>
                  <a:srgbClr val="494949"/>
                </a:solidFill>
                <a:latin typeface="RSU" panose="02000506040000020003" pitchFamily="2" charset="-34"/>
                <a:cs typeface="RSU" panose="02000506040000020003" pitchFamily="2" charset="-34"/>
              </a:rPr>
              <a:t>ยอดวิว 7.2 </a:t>
            </a:r>
            <a:r>
              <a:rPr lang="en-US" sz="1400" kern="0" dirty="0">
                <a:solidFill>
                  <a:srgbClr val="494949"/>
                </a:solidFill>
                <a:latin typeface="RSU" panose="02000506040000020003" pitchFamily="2" charset="-34"/>
                <a:cs typeface="RSU" panose="02000506040000020003" pitchFamily="2" charset="-34"/>
              </a:rPr>
              <a:t>K</a:t>
            </a:r>
          </a:p>
          <a:p>
            <a:pPr defTabSz="1219170"/>
            <a:endParaRPr lang="th-TH" sz="2133" kern="0" dirty="0">
              <a:solidFill>
                <a:srgbClr val="494949"/>
              </a:solidFill>
              <a:latin typeface="RSU" panose="02000506040000020003" pitchFamily="2" charset="-34"/>
              <a:cs typeface="RSU" panose="02000506040000020003" pitchFamily="2" charset="-34"/>
            </a:endParaRPr>
          </a:p>
        </p:txBody>
      </p:sp>
      <p:sp>
        <p:nvSpPr>
          <p:cNvPr id="2" name="Rectangle 1"/>
          <p:cNvSpPr/>
          <p:nvPr/>
        </p:nvSpPr>
        <p:spPr>
          <a:xfrm>
            <a:off x="5953974" y="3167390"/>
            <a:ext cx="284052" cy="523220"/>
          </a:xfrm>
          <a:prstGeom prst="rect">
            <a:avLst/>
          </a:prstGeom>
        </p:spPr>
        <p:txBody>
          <a:bodyPr wrap="none">
            <a:spAutoFit/>
          </a:bodyPr>
          <a:lstStyle/>
          <a:p>
            <a:r>
              <a:rPr lang="en-US" dirty="0"/>
              <a:t> </a:t>
            </a:r>
          </a:p>
        </p:txBody>
      </p:sp>
    </p:spTree>
    <p:extLst>
      <p:ext uri="{BB962C8B-B14F-4D97-AF65-F5344CB8AC3E}">
        <p14:creationId xmlns:p14="http://schemas.microsoft.com/office/powerpoint/2010/main" val="19982196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25"/>
          <p:cNvSpPr txBox="1">
            <a:spLocks noGrp="1"/>
          </p:cNvSpPr>
          <p:nvPr>
            <p:ph type="ctrTitle"/>
          </p:nvPr>
        </p:nvSpPr>
        <p:spPr>
          <a:xfrm>
            <a:off x="1435133" y="376133"/>
            <a:ext cx="5026400" cy="2570400"/>
          </a:xfrm>
          <a:prstGeom prst="rect">
            <a:avLst/>
          </a:prstGeom>
        </p:spPr>
        <p:txBody>
          <a:bodyPr spcFirstLastPara="1" wrap="square" lIns="0" tIns="0" rIns="0" bIns="0" anchor="ctr" anchorCtr="0">
            <a:noAutofit/>
          </a:bodyPr>
          <a:lstStyle/>
          <a:p>
            <a:pPr>
              <a:lnSpc>
                <a:spcPct val="100000"/>
              </a:lnSpc>
            </a:pPr>
            <a:r>
              <a:rPr lang="en" sz="2000" dirty="0">
                <a:solidFill>
                  <a:srgbClr val="000000"/>
                </a:solidFill>
                <a:latin typeface="RSU" panose="02000506040000020003" pitchFamily="2" charset="-34"/>
                <a:ea typeface="Sarabun"/>
                <a:cs typeface="RSU" panose="02000506040000020003" pitchFamily="2" charset="-34"/>
                <a:sym typeface="Sarabun"/>
              </a:rPr>
              <a:t>ข้อมูลจากการจัดรายการ Thai MOOC Talk เพื่ออัพเดทสถานการณ์การจัดการเรียนการสอนออนไลน์ในช่วง Covid จากแม่ข่าย ThaiMOOC ในภูมิภาคต่าง ๆ (มหาวิทยาลัยแม่ข่าย 9 แม่ข่าย) </a:t>
            </a:r>
            <a:endParaRPr sz="2000" dirty="0">
              <a:solidFill>
                <a:srgbClr val="000000"/>
              </a:solidFill>
              <a:latin typeface="RSU" panose="02000506040000020003" pitchFamily="2" charset="-34"/>
              <a:ea typeface="Sarabun"/>
              <a:cs typeface="RSU" panose="02000506040000020003" pitchFamily="2" charset="-34"/>
              <a:sym typeface="Sarabun"/>
            </a:endParaRPr>
          </a:p>
          <a:p>
            <a:pPr marL="609585" indent="-431789">
              <a:lnSpc>
                <a:spcPct val="100000"/>
              </a:lnSpc>
              <a:buClr>
                <a:srgbClr val="000000"/>
              </a:buClr>
              <a:buSzPts val="1500"/>
              <a:buFont typeface="Sarabun"/>
              <a:buChar char="-"/>
            </a:pPr>
            <a:r>
              <a:rPr lang="en" sz="2000" dirty="0">
                <a:solidFill>
                  <a:srgbClr val="000000"/>
                </a:solidFill>
                <a:latin typeface="RSU" panose="02000506040000020003" pitchFamily="2" charset="-34"/>
                <a:ea typeface="Sarabun"/>
                <a:cs typeface="RSU" panose="02000506040000020003" pitchFamily="2" charset="-34"/>
                <a:sym typeface="Sarabun"/>
              </a:rPr>
              <a:t>โดยใน ปี พ.ศ.2563 จัด19 ครั้ง </a:t>
            </a:r>
            <a:endParaRPr sz="2000" dirty="0">
              <a:solidFill>
                <a:srgbClr val="000000"/>
              </a:solidFill>
              <a:latin typeface="RSU" panose="02000506040000020003" pitchFamily="2" charset="-34"/>
              <a:ea typeface="Sarabun"/>
              <a:cs typeface="RSU" panose="02000506040000020003" pitchFamily="2" charset="-34"/>
              <a:sym typeface="Sarabun"/>
            </a:endParaRPr>
          </a:p>
          <a:p>
            <a:pPr marL="609585" indent="-431789">
              <a:lnSpc>
                <a:spcPct val="100000"/>
              </a:lnSpc>
              <a:buClr>
                <a:srgbClr val="000000"/>
              </a:buClr>
              <a:buSzPts val="1500"/>
              <a:buFont typeface="Sarabun"/>
              <a:buChar char="-"/>
            </a:pPr>
            <a:r>
              <a:rPr lang="en" sz="2000" dirty="0">
                <a:solidFill>
                  <a:srgbClr val="000000"/>
                </a:solidFill>
                <a:latin typeface="RSU" panose="02000506040000020003" pitchFamily="2" charset="-34"/>
                <a:ea typeface="Sarabun"/>
                <a:cs typeface="RSU" panose="02000506040000020003" pitchFamily="2" charset="-34"/>
                <a:sym typeface="Sarabun"/>
              </a:rPr>
              <a:t>ปี พ.ศ.2564 จัด 7 ครั้ง </a:t>
            </a:r>
            <a:endParaRPr sz="2000" dirty="0">
              <a:solidFill>
                <a:srgbClr val="000000"/>
              </a:solidFill>
              <a:latin typeface="RSU" panose="02000506040000020003" pitchFamily="2" charset="-34"/>
              <a:ea typeface="Sarabun"/>
              <a:cs typeface="RSU" panose="02000506040000020003" pitchFamily="2" charset="-34"/>
              <a:sym typeface="Sarabun"/>
            </a:endParaRPr>
          </a:p>
          <a:p>
            <a:pPr>
              <a:lnSpc>
                <a:spcPct val="100000"/>
              </a:lnSpc>
            </a:pPr>
            <a:r>
              <a:rPr lang="en" sz="2000" dirty="0">
                <a:solidFill>
                  <a:srgbClr val="000000"/>
                </a:solidFill>
                <a:latin typeface="RSU" panose="02000506040000020003" pitchFamily="2" charset="-34"/>
                <a:ea typeface="Sarabun"/>
                <a:cs typeface="RSU" panose="02000506040000020003" pitchFamily="2" charset="-34"/>
                <a:sym typeface="Sarabun"/>
              </a:rPr>
              <a:t>มีผู้เข้าชม live 100-600 คน และดูย้อนหลังสูงสุด 10,000+ คนในแต่ละเทป </a:t>
            </a:r>
            <a:endParaRPr sz="6667" dirty="0">
              <a:latin typeface="RSU" panose="02000506040000020003" pitchFamily="2" charset="-34"/>
              <a:cs typeface="RSU" panose="02000506040000020003" pitchFamily="2" charset="-34"/>
            </a:endParaRPr>
          </a:p>
        </p:txBody>
      </p:sp>
      <p:pic>
        <p:nvPicPr>
          <p:cNvPr id="392" name="Google Shape;392;p25"/>
          <p:cNvPicPr preferRelativeResize="0"/>
          <p:nvPr/>
        </p:nvPicPr>
        <p:blipFill>
          <a:blip r:embed="rId3">
            <a:alphaModFix/>
          </a:blip>
          <a:stretch>
            <a:fillRect/>
          </a:stretch>
        </p:blipFill>
        <p:spPr>
          <a:xfrm>
            <a:off x="6733067" y="212372"/>
            <a:ext cx="5340836" cy="3001601"/>
          </a:xfrm>
          <a:prstGeom prst="rect">
            <a:avLst/>
          </a:prstGeom>
          <a:noFill/>
          <a:ln>
            <a:noFill/>
          </a:ln>
        </p:spPr>
      </p:pic>
      <p:pic>
        <p:nvPicPr>
          <p:cNvPr id="393" name="Google Shape;393;p25"/>
          <p:cNvPicPr preferRelativeResize="0"/>
          <p:nvPr/>
        </p:nvPicPr>
        <p:blipFill>
          <a:blip r:embed="rId4">
            <a:alphaModFix/>
          </a:blip>
          <a:stretch>
            <a:fillRect/>
          </a:stretch>
        </p:blipFill>
        <p:spPr>
          <a:xfrm>
            <a:off x="6796800" y="3486867"/>
            <a:ext cx="5213368" cy="2924868"/>
          </a:xfrm>
          <a:prstGeom prst="rect">
            <a:avLst/>
          </a:prstGeom>
          <a:noFill/>
          <a:ln>
            <a:noFill/>
          </a:ln>
        </p:spPr>
      </p:pic>
      <p:pic>
        <p:nvPicPr>
          <p:cNvPr id="394" name="Google Shape;394;p25"/>
          <p:cNvPicPr preferRelativeResize="0"/>
          <p:nvPr/>
        </p:nvPicPr>
        <p:blipFill rotWithShape="1">
          <a:blip r:embed="rId5">
            <a:alphaModFix/>
          </a:blip>
          <a:srcRect l="9262" t="3430" r="8038" b="6063"/>
          <a:stretch/>
        </p:blipFill>
        <p:spPr>
          <a:xfrm>
            <a:off x="1333534" y="3315568"/>
            <a:ext cx="5213369" cy="3136705"/>
          </a:xfrm>
          <a:prstGeom prst="rect">
            <a:avLst/>
          </a:prstGeom>
          <a:noFill/>
          <a:ln>
            <a:noFill/>
          </a:ln>
        </p:spPr>
      </p:pic>
    </p:spTree>
    <p:extLst>
      <p:ext uri="{BB962C8B-B14F-4D97-AF65-F5344CB8AC3E}">
        <p14:creationId xmlns:p14="http://schemas.microsoft.com/office/powerpoint/2010/main" val="9030004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28"/>
          <p:cNvSpPr txBox="1">
            <a:spLocks noGrp="1"/>
          </p:cNvSpPr>
          <p:nvPr>
            <p:ph type="sldNum" idx="12"/>
          </p:nvPr>
        </p:nvSpPr>
        <p:spPr>
          <a:xfrm>
            <a:off x="11532033" y="6182333"/>
            <a:ext cx="609200" cy="624800"/>
          </a:xfrm>
          <a:prstGeom prst="rect">
            <a:avLst/>
          </a:prstGeom>
        </p:spPr>
        <p:txBody>
          <a:bodyPr spcFirstLastPara="1" wrap="square" lIns="0" tIns="0" rIns="0" bIns="0" anchor="b" anchorCtr="0">
            <a:noAutofit/>
          </a:bodyPr>
          <a:lstStyle/>
          <a:p>
            <a:pPr defTabSz="1219170">
              <a:buClr>
                <a:srgbClr val="000000"/>
              </a:buClr>
            </a:pPr>
            <a:fld id="{00000000-1234-1234-1234-123412341234}" type="slidenum">
              <a:rPr lang="en" kern="0">
                <a:solidFill>
                  <a:srgbClr val="FFFFFF"/>
                </a:solidFill>
              </a:rPr>
              <a:pPr defTabSz="1219170">
                <a:buClr>
                  <a:srgbClr val="000000"/>
                </a:buClr>
              </a:pPr>
              <a:t>14</a:t>
            </a:fld>
            <a:endParaRPr kern="0">
              <a:solidFill>
                <a:srgbClr val="FFFFFF"/>
              </a:solidFill>
            </a:endParaRPr>
          </a:p>
        </p:txBody>
      </p:sp>
      <p:sp>
        <p:nvSpPr>
          <p:cNvPr id="426" name="Google Shape;426;p28"/>
          <p:cNvSpPr txBox="1"/>
          <p:nvPr/>
        </p:nvSpPr>
        <p:spPr>
          <a:xfrm>
            <a:off x="358400" y="1185161"/>
            <a:ext cx="11475200" cy="5537200"/>
          </a:xfrm>
          <a:prstGeom prst="rect">
            <a:avLst/>
          </a:prstGeom>
          <a:noFill/>
          <a:ln>
            <a:noFill/>
          </a:ln>
        </p:spPr>
        <p:txBody>
          <a:bodyPr spcFirstLastPara="1" wrap="square" lIns="0" tIns="0" rIns="0" bIns="0" anchor="t" anchorCtr="0">
            <a:noAutofit/>
          </a:bodyPr>
          <a:lstStyle/>
          <a:p>
            <a:pPr marL="609585" indent="-406390" defTabSz="1219170">
              <a:lnSpc>
                <a:spcPct val="115000"/>
              </a:lnSpc>
              <a:spcBef>
                <a:spcPts val="1333"/>
              </a:spcBef>
              <a:buClr>
                <a:srgbClr val="00B5DD"/>
              </a:buClr>
              <a:buSzPts val="1200"/>
              <a:buFont typeface="Barlow"/>
              <a:buChar char="▸"/>
            </a:pPr>
            <a:r>
              <a:rPr lang="en" sz="1800" kern="0" dirty="0">
                <a:solidFill>
                  <a:srgbClr val="3A3F50"/>
                </a:solidFill>
                <a:latin typeface="RSU" panose="02000506040000020003" pitchFamily="2" charset="-34"/>
                <a:ea typeface="Sarabun"/>
                <a:cs typeface="RSU" panose="02000506040000020003" pitchFamily="2" charset="-34"/>
                <a:sym typeface="Sarabun"/>
              </a:rPr>
              <a:t>มหาวิทยาลัยส่วนใหญ่มีการจัดทำคู่มือการเรียนการสอนออนไลน์ออกมาเพื่อเป็นแนวปฏบัติในการจัดการเรียนการสอนออนไลน์ โดยเน้นการปรับกระบวนทัศน์ทั้งในส่วนของเทคโนโลยี วิธีการสอน และการประเมิน โดยให้อิสระกับผู้สอนในการเลือกใช้เทคโนโลยีวิธีการสอน และการประเมินที่เหมาะกับบริบทของตน และให้ความสำคัญกับผู้เรียนทั้งในเรื่องของความพร้อม การเข้าถึง ความสะดวกในการเรียน </a:t>
            </a:r>
            <a:endParaRPr sz="1800" kern="0" dirty="0">
              <a:solidFill>
                <a:srgbClr val="3A3F50"/>
              </a:solidFill>
              <a:latin typeface="RSU" panose="02000506040000020003" pitchFamily="2" charset="-34"/>
              <a:ea typeface="Sarabun"/>
              <a:cs typeface="RSU" panose="02000506040000020003" pitchFamily="2" charset="-34"/>
              <a:sym typeface="Sarabun"/>
            </a:endParaRPr>
          </a:p>
          <a:p>
            <a:pPr marL="609585" indent="-406390" defTabSz="1219170">
              <a:lnSpc>
                <a:spcPct val="115000"/>
              </a:lnSpc>
              <a:spcBef>
                <a:spcPts val="1333"/>
              </a:spcBef>
              <a:buClr>
                <a:srgbClr val="00B5DD"/>
              </a:buClr>
              <a:buSzPts val="1200"/>
              <a:buFont typeface="Barlow"/>
              <a:buChar char="▸"/>
            </a:pPr>
            <a:r>
              <a:rPr lang="en" sz="1800" kern="0" dirty="0">
                <a:solidFill>
                  <a:srgbClr val="3A3F50"/>
                </a:solidFill>
                <a:latin typeface="RSU" panose="02000506040000020003" pitchFamily="2" charset="-34"/>
                <a:ea typeface="Sarabun"/>
                <a:cs typeface="RSU" panose="02000506040000020003" pitchFamily="2" charset="-34"/>
                <a:sym typeface="Sarabun"/>
              </a:rPr>
              <a:t>มหาวิทยาลัยส่วนใหญ่เน้นการสนับสนุนอาจารย์ในเรื่องของเทคโนโลยี (การจัดหา software license) และการพัฒนาอาจารย์ในการผลิตสื่อการเรียนการสอนได้ด้วยตนเอง</a:t>
            </a:r>
            <a:endParaRPr sz="1800" kern="0" dirty="0">
              <a:solidFill>
                <a:srgbClr val="3A3F50"/>
              </a:solidFill>
              <a:latin typeface="RSU" panose="02000506040000020003" pitchFamily="2" charset="-34"/>
              <a:ea typeface="Sarabun"/>
              <a:cs typeface="RSU" panose="02000506040000020003" pitchFamily="2" charset="-34"/>
              <a:sym typeface="Sarabun"/>
            </a:endParaRPr>
          </a:p>
          <a:p>
            <a:pPr marL="609585" indent="-406390" defTabSz="1219170">
              <a:lnSpc>
                <a:spcPct val="115000"/>
              </a:lnSpc>
              <a:spcBef>
                <a:spcPts val="1333"/>
              </a:spcBef>
              <a:buClr>
                <a:srgbClr val="00B5DD"/>
              </a:buClr>
              <a:buSzPts val="1200"/>
              <a:buFont typeface="Barlow"/>
              <a:buChar char="▸"/>
            </a:pPr>
            <a:r>
              <a:rPr lang="en" sz="1800" kern="0" dirty="0">
                <a:solidFill>
                  <a:srgbClr val="3A3F50"/>
                </a:solidFill>
                <a:latin typeface="RSU" panose="02000506040000020003" pitchFamily="2" charset="-34"/>
                <a:ea typeface="Sarabun"/>
                <a:cs typeface="RSU" panose="02000506040000020003" pitchFamily="2" charset="-34"/>
                <a:sym typeface="Sarabun"/>
              </a:rPr>
              <a:t>ปรับปรุงและพัฒนาสิ่งอำนวยความสะดวกในมหาวิทยาลัยสำหรับจัดการเรียนการสอนออนไลน์ และมองภาพอนาคตของการจัดการเรียนการสอนที่เปลี่ยนไปในรูปแบบของ Blended Learning/Hybrid Learning (เช่น การเพิ่มจุด wifi) </a:t>
            </a:r>
            <a:endParaRPr sz="1800" kern="0" dirty="0">
              <a:solidFill>
                <a:srgbClr val="3A3F50"/>
              </a:solidFill>
              <a:latin typeface="RSU" panose="02000506040000020003" pitchFamily="2" charset="-34"/>
              <a:ea typeface="Sarabun"/>
              <a:cs typeface="RSU" panose="02000506040000020003" pitchFamily="2" charset="-34"/>
              <a:sym typeface="Sarabun"/>
            </a:endParaRPr>
          </a:p>
          <a:p>
            <a:pPr marL="609585" indent="-406390" defTabSz="1219170">
              <a:lnSpc>
                <a:spcPct val="115000"/>
              </a:lnSpc>
              <a:spcBef>
                <a:spcPts val="1333"/>
              </a:spcBef>
              <a:buClr>
                <a:srgbClr val="00B5DD"/>
              </a:buClr>
              <a:buSzPts val="1200"/>
              <a:buFont typeface="Barlow"/>
              <a:buChar char="▸"/>
            </a:pPr>
            <a:r>
              <a:rPr lang="en" sz="1800" kern="0" dirty="0">
                <a:solidFill>
                  <a:srgbClr val="3A3F50"/>
                </a:solidFill>
                <a:latin typeface="RSU" panose="02000506040000020003" pitchFamily="2" charset="-34"/>
                <a:ea typeface="Sarabun"/>
                <a:cs typeface="RSU" panose="02000506040000020003" pitchFamily="2" charset="-34"/>
                <a:sym typeface="Sarabun"/>
              </a:rPr>
              <a:t>นำ Thai MOOC มาใช้ร่วมกับการเรียนการสอนในมหาวิทยาลัย (ปัจจุบัน จำนวนผู้ใช้ ThaiMOOC = 1,000,000+ เพิ่มขึ้นจากปี 2563 ที่มีผู้ใช้ประมาณ 300,000 คน)</a:t>
            </a:r>
            <a:endParaRPr sz="1800" kern="0" dirty="0">
              <a:solidFill>
                <a:srgbClr val="3A3F50"/>
              </a:solidFill>
              <a:latin typeface="RSU" panose="02000506040000020003" pitchFamily="2" charset="-34"/>
              <a:ea typeface="Sarabun"/>
              <a:cs typeface="RSU" panose="02000506040000020003" pitchFamily="2" charset="-34"/>
              <a:sym typeface="Sarabun"/>
            </a:endParaRPr>
          </a:p>
          <a:p>
            <a:pPr marL="609585" indent="-406390" defTabSz="1219170">
              <a:lnSpc>
                <a:spcPct val="115000"/>
              </a:lnSpc>
              <a:spcBef>
                <a:spcPts val="1333"/>
              </a:spcBef>
              <a:buClr>
                <a:srgbClr val="00B5DD"/>
              </a:buClr>
              <a:buSzPts val="1200"/>
              <a:buFont typeface="Barlow"/>
              <a:buChar char="▸"/>
            </a:pPr>
            <a:r>
              <a:rPr lang="en" sz="1800" kern="0" dirty="0">
                <a:solidFill>
                  <a:srgbClr val="3A3F50"/>
                </a:solidFill>
                <a:latin typeface="RSU" panose="02000506040000020003" pitchFamily="2" charset="-34"/>
                <a:ea typeface="Sarabun"/>
                <a:cs typeface="RSU" panose="02000506040000020003" pitchFamily="2" charset="-34"/>
                <a:sym typeface="Sarabun"/>
              </a:rPr>
              <a:t>ใช้ระบบ LMS ที่หลากหลาย (Moodle, Google Classroom, MS Team) เพื่อสนับสนุนการเรียนการสอน รวมทั้งร่วมมือกับแพลตฟอร์มระดับโลก เช่น edX, Udemy, Coursera และมีความพยายามในการเชื่อมระบบต่างๆ เข้าด้วยกัน เช่น ระบบลงทะเบียน ระบบบริหารจัดการเรียนรู้ </a:t>
            </a:r>
            <a:endParaRPr sz="1800" kern="0" dirty="0">
              <a:solidFill>
                <a:srgbClr val="3A3F50"/>
              </a:solidFill>
              <a:latin typeface="RSU" panose="02000506040000020003" pitchFamily="2" charset="-34"/>
              <a:ea typeface="Sarabun"/>
              <a:cs typeface="RSU" panose="02000506040000020003" pitchFamily="2" charset="-34"/>
              <a:sym typeface="Sarabun"/>
            </a:endParaRPr>
          </a:p>
          <a:p>
            <a:pPr marL="609585" indent="-406390" defTabSz="1219170">
              <a:lnSpc>
                <a:spcPct val="115000"/>
              </a:lnSpc>
              <a:spcBef>
                <a:spcPts val="1333"/>
              </a:spcBef>
              <a:buClr>
                <a:srgbClr val="00B5DD"/>
              </a:buClr>
              <a:buSzPts val="1200"/>
              <a:buFont typeface="Barlow"/>
              <a:buChar char="▸"/>
            </a:pPr>
            <a:r>
              <a:rPr lang="en" sz="1800" kern="0" dirty="0">
                <a:solidFill>
                  <a:srgbClr val="3A3F50"/>
                </a:solidFill>
                <a:latin typeface="RSU" panose="02000506040000020003" pitchFamily="2" charset="-34"/>
                <a:ea typeface="Sarabun"/>
                <a:cs typeface="RSU" panose="02000506040000020003" pitchFamily="2" charset="-34"/>
                <a:sym typeface="Sarabun"/>
              </a:rPr>
              <a:t>มหาวิทยาลัยส่วนใหญ่ตื่นตัวกับเรื่องระบบ Credit Bank บางแห่งพัฒนาระบบของตนเอง บางแห่งรอแนวปฏิบัติที่ชัดเจนจาก อว และอยากเห็นภาพที่ชัดเจนของ sources of credits เช่น short courses, micro credit และ MOOC ที่จะสามารถนำมาใช้เทียบโอนได้</a:t>
            </a:r>
            <a:endParaRPr sz="1800" kern="0" dirty="0">
              <a:solidFill>
                <a:srgbClr val="3A3F50"/>
              </a:solidFill>
              <a:latin typeface="RSU" panose="02000506040000020003" pitchFamily="2" charset="-34"/>
              <a:ea typeface="Sarabun"/>
              <a:cs typeface="RSU" panose="02000506040000020003" pitchFamily="2" charset="-34"/>
              <a:sym typeface="Sarabun"/>
            </a:endParaRPr>
          </a:p>
        </p:txBody>
      </p:sp>
      <p:sp>
        <p:nvSpPr>
          <p:cNvPr id="427" name="Google Shape;427;p28"/>
          <p:cNvSpPr/>
          <p:nvPr/>
        </p:nvSpPr>
        <p:spPr>
          <a:xfrm>
            <a:off x="400200" y="1120984"/>
            <a:ext cx="6129200" cy="18400"/>
          </a:xfrm>
          <a:prstGeom prst="rect">
            <a:avLst/>
          </a:prstGeom>
          <a:solidFill>
            <a:srgbClr val="C3C6D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28" name="Google Shape;428;p28"/>
          <p:cNvSpPr txBox="1">
            <a:spLocks noGrp="1"/>
          </p:cNvSpPr>
          <p:nvPr>
            <p:ph type="title"/>
          </p:nvPr>
        </p:nvSpPr>
        <p:spPr>
          <a:xfrm>
            <a:off x="430833" y="624567"/>
            <a:ext cx="9287200" cy="482400"/>
          </a:xfrm>
          <a:prstGeom prst="rect">
            <a:avLst/>
          </a:prstGeom>
        </p:spPr>
        <p:txBody>
          <a:bodyPr spcFirstLastPara="1" wrap="square" lIns="0" tIns="0" rIns="0" bIns="0" anchor="t" anchorCtr="0">
            <a:noAutofit/>
          </a:bodyPr>
          <a:lstStyle/>
          <a:p>
            <a:pPr>
              <a:lnSpc>
                <a:spcPct val="100000"/>
              </a:lnSpc>
            </a:pPr>
            <a:r>
              <a:rPr lang="en-US" sz="2933" dirty="0">
                <a:latin typeface="RSU" panose="02000506040000020003" pitchFamily="2" charset="-34"/>
                <a:ea typeface="Sarabun"/>
                <a:cs typeface="RSU" panose="02000506040000020003" pitchFamily="2" charset="-34"/>
                <a:sym typeface="Sarabun"/>
              </a:rPr>
              <a:t>Key Messages </a:t>
            </a:r>
            <a:endParaRPr sz="6533" dirty="0">
              <a:solidFill>
                <a:srgbClr val="FF4D4D"/>
              </a:solidFill>
              <a:latin typeface="RSU" panose="02000506040000020003" pitchFamily="2" charset="-34"/>
              <a:cs typeface="RSU" panose="02000506040000020003" pitchFamily="2" charset="-34"/>
            </a:endParaRPr>
          </a:p>
        </p:txBody>
      </p:sp>
      <p:grpSp>
        <p:nvGrpSpPr>
          <p:cNvPr id="429" name="Google Shape;429;p28"/>
          <p:cNvGrpSpPr/>
          <p:nvPr/>
        </p:nvGrpSpPr>
        <p:grpSpPr>
          <a:xfrm>
            <a:off x="2319232" y="555501"/>
            <a:ext cx="464400" cy="463567"/>
            <a:chOff x="1965700" y="2105450"/>
            <a:chExt cx="348300" cy="347675"/>
          </a:xfrm>
        </p:grpSpPr>
        <p:sp>
          <p:nvSpPr>
            <p:cNvPr id="430" name="Google Shape;430;p28"/>
            <p:cNvSpPr/>
            <p:nvPr/>
          </p:nvSpPr>
          <p:spPr>
            <a:xfrm>
              <a:off x="2031800" y="2105450"/>
              <a:ext cx="217300" cy="347675"/>
            </a:xfrm>
            <a:custGeom>
              <a:avLst/>
              <a:gdLst/>
              <a:ahLst/>
              <a:cxnLst/>
              <a:rect l="l" t="t" r="r" b="b"/>
              <a:pathLst>
                <a:path w="8692" h="13907" extrusionOk="0">
                  <a:moveTo>
                    <a:pt x="4322" y="846"/>
                  </a:moveTo>
                  <a:cubicBezTo>
                    <a:pt x="6251" y="846"/>
                    <a:pt x="7834" y="2429"/>
                    <a:pt x="7834" y="4358"/>
                  </a:cubicBezTo>
                  <a:cubicBezTo>
                    <a:pt x="7834" y="5525"/>
                    <a:pt x="7251" y="6608"/>
                    <a:pt x="6275" y="7263"/>
                  </a:cubicBezTo>
                  <a:cubicBezTo>
                    <a:pt x="6156" y="7335"/>
                    <a:pt x="6096" y="7466"/>
                    <a:pt x="6108" y="7609"/>
                  </a:cubicBezTo>
                  <a:lnTo>
                    <a:pt x="6108" y="7859"/>
                  </a:lnTo>
                  <a:cubicBezTo>
                    <a:pt x="6072" y="7859"/>
                    <a:pt x="6060" y="7823"/>
                    <a:pt x="6060" y="7823"/>
                  </a:cubicBezTo>
                  <a:lnTo>
                    <a:pt x="5584" y="7823"/>
                  </a:lnTo>
                  <a:lnTo>
                    <a:pt x="5584" y="6215"/>
                  </a:lnTo>
                  <a:lnTo>
                    <a:pt x="6168" y="5644"/>
                  </a:lnTo>
                  <a:cubicBezTo>
                    <a:pt x="6334" y="5477"/>
                    <a:pt x="6334" y="5227"/>
                    <a:pt x="6168" y="5061"/>
                  </a:cubicBezTo>
                  <a:cubicBezTo>
                    <a:pt x="6084" y="4977"/>
                    <a:pt x="5980" y="4936"/>
                    <a:pt x="5876" y="4936"/>
                  </a:cubicBezTo>
                  <a:cubicBezTo>
                    <a:pt x="5772" y="4936"/>
                    <a:pt x="5667" y="4977"/>
                    <a:pt x="5584" y="5061"/>
                  </a:cubicBezTo>
                  <a:lnTo>
                    <a:pt x="4882" y="5763"/>
                  </a:lnTo>
                  <a:cubicBezTo>
                    <a:pt x="4810" y="5834"/>
                    <a:pt x="4763" y="5942"/>
                    <a:pt x="4763" y="6037"/>
                  </a:cubicBezTo>
                  <a:lnTo>
                    <a:pt x="4763" y="7847"/>
                  </a:lnTo>
                  <a:lnTo>
                    <a:pt x="3858" y="7847"/>
                  </a:lnTo>
                  <a:lnTo>
                    <a:pt x="3858" y="6085"/>
                  </a:lnTo>
                  <a:cubicBezTo>
                    <a:pt x="3858" y="5977"/>
                    <a:pt x="3810" y="5882"/>
                    <a:pt x="3739" y="5799"/>
                  </a:cubicBezTo>
                  <a:lnTo>
                    <a:pt x="3036" y="5108"/>
                  </a:lnTo>
                  <a:cubicBezTo>
                    <a:pt x="2959" y="5025"/>
                    <a:pt x="2855" y="4983"/>
                    <a:pt x="2750" y="4983"/>
                  </a:cubicBezTo>
                  <a:cubicBezTo>
                    <a:pt x="2646" y="4983"/>
                    <a:pt x="2542" y="5025"/>
                    <a:pt x="2465" y="5108"/>
                  </a:cubicBezTo>
                  <a:cubicBezTo>
                    <a:pt x="2298" y="5263"/>
                    <a:pt x="2298" y="5525"/>
                    <a:pt x="2465" y="5680"/>
                  </a:cubicBezTo>
                  <a:lnTo>
                    <a:pt x="3036" y="6263"/>
                  </a:lnTo>
                  <a:lnTo>
                    <a:pt x="3036" y="7870"/>
                  </a:lnTo>
                  <a:lnTo>
                    <a:pt x="2548" y="7870"/>
                  </a:lnTo>
                  <a:lnTo>
                    <a:pt x="2548" y="7620"/>
                  </a:lnTo>
                  <a:cubicBezTo>
                    <a:pt x="2548" y="7489"/>
                    <a:pt x="2477" y="7347"/>
                    <a:pt x="2369" y="7275"/>
                  </a:cubicBezTo>
                  <a:cubicBezTo>
                    <a:pt x="1393" y="6620"/>
                    <a:pt x="810" y="5537"/>
                    <a:pt x="810" y="4358"/>
                  </a:cubicBezTo>
                  <a:cubicBezTo>
                    <a:pt x="810" y="2429"/>
                    <a:pt x="2381" y="846"/>
                    <a:pt x="4322" y="846"/>
                  </a:cubicBezTo>
                  <a:close/>
                  <a:moveTo>
                    <a:pt x="6048" y="8680"/>
                  </a:moveTo>
                  <a:cubicBezTo>
                    <a:pt x="6287" y="8680"/>
                    <a:pt x="6489" y="8871"/>
                    <a:pt x="6513" y="9097"/>
                  </a:cubicBezTo>
                  <a:cubicBezTo>
                    <a:pt x="6537" y="9359"/>
                    <a:pt x="6310" y="9597"/>
                    <a:pt x="6037" y="9597"/>
                  </a:cubicBezTo>
                  <a:lnTo>
                    <a:pt x="2608" y="9597"/>
                  </a:lnTo>
                  <a:cubicBezTo>
                    <a:pt x="2346" y="9597"/>
                    <a:pt x="2119" y="9371"/>
                    <a:pt x="2131" y="9097"/>
                  </a:cubicBezTo>
                  <a:cubicBezTo>
                    <a:pt x="2143" y="8859"/>
                    <a:pt x="2358" y="8680"/>
                    <a:pt x="2596" y="8680"/>
                  </a:cubicBezTo>
                  <a:close/>
                  <a:moveTo>
                    <a:pt x="6037" y="10418"/>
                  </a:moveTo>
                  <a:cubicBezTo>
                    <a:pt x="6298" y="10418"/>
                    <a:pt x="6525" y="10645"/>
                    <a:pt x="6513" y="10918"/>
                  </a:cubicBezTo>
                  <a:cubicBezTo>
                    <a:pt x="6489" y="11145"/>
                    <a:pt x="6298" y="11335"/>
                    <a:pt x="6048" y="11335"/>
                  </a:cubicBezTo>
                  <a:lnTo>
                    <a:pt x="2608" y="11335"/>
                  </a:lnTo>
                  <a:cubicBezTo>
                    <a:pt x="2346" y="11335"/>
                    <a:pt x="2119" y="11121"/>
                    <a:pt x="2131" y="10835"/>
                  </a:cubicBezTo>
                  <a:cubicBezTo>
                    <a:pt x="2143" y="10597"/>
                    <a:pt x="2358" y="10418"/>
                    <a:pt x="2596" y="10418"/>
                  </a:cubicBezTo>
                  <a:close/>
                  <a:moveTo>
                    <a:pt x="5584" y="12157"/>
                  </a:moveTo>
                  <a:cubicBezTo>
                    <a:pt x="5417" y="12692"/>
                    <a:pt x="4917" y="13085"/>
                    <a:pt x="4322" y="13085"/>
                  </a:cubicBezTo>
                  <a:cubicBezTo>
                    <a:pt x="3727" y="13085"/>
                    <a:pt x="3215" y="12692"/>
                    <a:pt x="3036" y="12157"/>
                  </a:cubicBezTo>
                  <a:close/>
                  <a:moveTo>
                    <a:pt x="4334" y="0"/>
                  </a:moveTo>
                  <a:cubicBezTo>
                    <a:pt x="1941" y="0"/>
                    <a:pt x="0" y="1953"/>
                    <a:pt x="0" y="4334"/>
                  </a:cubicBezTo>
                  <a:cubicBezTo>
                    <a:pt x="0" y="5704"/>
                    <a:pt x="655" y="6989"/>
                    <a:pt x="1738" y="7811"/>
                  </a:cubicBezTo>
                  <a:lnTo>
                    <a:pt x="1738" y="8168"/>
                  </a:lnTo>
                  <a:cubicBezTo>
                    <a:pt x="1476" y="8406"/>
                    <a:pt x="1310" y="8752"/>
                    <a:pt x="1310" y="9133"/>
                  </a:cubicBezTo>
                  <a:cubicBezTo>
                    <a:pt x="1310" y="9478"/>
                    <a:pt x="1441" y="9775"/>
                    <a:pt x="1655" y="10014"/>
                  </a:cubicBezTo>
                  <a:cubicBezTo>
                    <a:pt x="1453" y="10240"/>
                    <a:pt x="1310" y="10549"/>
                    <a:pt x="1310" y="10895"/>
                  </a:cubicBezTo>
                  <a:cubicBezTo>
                    <a:pt x="1310" y="11466"/>
                    <a:pt x="1703" y="11954"/>
                    <a:pt x="2227" y="12109"/>
                  </a:cubicBezTo>
                  <a:cubicBezTo>
                    <a:pt x="2381" y="13133"/>
                    <a:pt x="3274" y="13907"/>
                    <a:pt x="4346" y="13907"/>
                  </a:cubicBezTo>
                  <a:cubicBezTo>
                    <a:pt x="5417" y="13907"/>
                    <a:pt x="6298" y="13121"/>
                    <a:pt x="6477" y="12109"/>
                  </a:cubicBezTo>
                  <a:cubicBezTo>
                    <a:pt x="7001" y="11942"/>
                    <a:pt x="7382" y="11454"/>
                    <a:pt x="7382" y="10895"/>
                  </a:cubicBezTo>
                  <a:cubicBezTo>
                    <a:pt x="7382" y="10549"/>
                    <a:pt x="7251" y="10252"/>
                    <a:pt x="7049" y="10014"/>
                  </a:cubicBezTo>
                  <a:cubicBezTo>
                    <a:pt x="7251" y="9787"/>
                    <a:pt x="7382" y="9478"/>
                    <a:pt x="7382" y="9133"/>
                  </a:cubicBezTo>
                  <a:cubicBezTo>
                    <a:pt x="7382" y="8752"/>
                    <a:pt x="7227" y="8406"/>
                    <a:pt x="6953" y="8168"/>
                  </a:cubicBezTo>
                  <a:lnTo>
                    <a:pt x="6953" y="7811"/>
                  </a:lnTo>
                  <a:cubicBezTo>
                    <a:pt x="8061" y="6989"/>
                    <a:pt x="8692" y="5715"/>
                    <a:pt x="8692" y="4334"/>
                  </a:cubicBezTo>
                  <a:cubicBezTo>
                    <a:pt x="8668" y="1953"/>
                    <a:pt x="6727" y="0"/>
                    <a:pt x="4334" y="0"/>
                  </a:cubicBezTo>
                  <a:close/>
                </a:path>
              </a:pathLst>
            </a:custGeom>
            <a:solidFill>
              <a:srgbClr val="595F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1" name="Google Shape;431;p28"/>
            <p:cNvSpPr/>
            <p:nvPr/>
          </p:nvSpPr>
          <p:spPr>
            <a:xfrm>
              <a:off x="1965700" y="2203675"/>
              <a:ext cx="43500" cy="19975"/>
            </a:xfrm>
            <a:custGeom>
              <a:avLst/>
              <a:gdLst/>
              <a:ahLst/>
              <a:cxnLst/>
              <a:rect l="l" t="t" r="r" b="b"/>
              <a:pathLst>
                <a:path w="1740" h="799" extrusionOk="0">
                  <a:moveTo>
                    <a:pt x="441" y="0"/>
                  </a:moveTo>
                  <a:cubicBezTo>
                    <a:pt x="239" y="0"/>
                    <a:pt x="60" y="143"/>
                    <a:pt x="25" y="358"/>
                  </a:cubicBezTo>
                  <a:cubicBezTo>
                    <a:pt x="1" y="596"/>
                    <a:pt x="191" y="798"/>
                    <a:pt x="430" y="798"/>
                  </a:cubicBezTo>
                  <a:lnTo>
                    <a:pt x="1311" y="798"/>
                  </a:lnTo>
                  <a:cubicBezTo>
                    <a:pt x="1549" y="798"/>
                    <a:pt x="1739" y="596"/>
                    <a:pt x="1703" y="358"/>
                  </a:cubicBezTo>
                  <a:cubicBezTo>
                    <a:pt x="1680" y="143"/>
                    <a:pt x="1501" y="0"/>
                    <a:pt x="1299" y="0"/>
                  </a:cubicBezTo>
                  <a:close/>
                </a:path>
              </a:pathLst>
            </a:custGeom>
            <a:solidFill>
              <a:srgbClr val="595F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2" name="Google Shape;432;p28"/>
            <p:cNvSpPr/>
            <p:nvPr/>
          </p:nvSpPr>
          <p:spPr>
            <a:xfrm>
              <a:off x="2270500" y="2203675"/>
              <a:ext cx="43500" cy="19975"/>
            </a:xfrm>
            <a:custGeom>
              <a:avLst/>
              <a:gdLst/>
              <a:ahLst/>
              <a:cxnLst/>
              <a:rect l="l" t="t" r="r" b="b"/>
              <a:pathLst>
                <a:path w="1740" h="799" extrusionOk="0">
                  <a:moveTo>
                    <a:pt x="441" y="0"/>
                  </a:moveTo>
                  <a:cubicBezTo>
                    <a:pt x="239" y="0"/>
                    <a:pt x="60" y="143"/>
                    <a:pt x="25" y="358"/>
                  </a:cubicBezTo>
                  <a:cubicBezTo>
                    <a:pt x="1" y="596"/>
                    <a:pt x="191" y="798"/>
                    <a:pt x="430" y="798"/>
                  </a:cubicBezTo>
                  <a:lnTo>
                    <a:pt x="1287" y="798"/>
                  </a:lnTo>
                  <a:cubicBezTo>
                    <a:pt x="1501" y="798"/>
                    <a:pt x="1680" y="655"/>
                    <a:pt x="1703" y="441"/>
                  </a:cubicBezTo>
                  <a:cubicBezTo>
                    <a:pt x="1739" y="203"/>
                    <a:pt x="1561" y="0"/>
                    <a:pt x="1311" y="0"/>
                  </a:cubicBezTo>
                  <a:close/>
                </a:path>
              </a:pathLst>
            </a:custGeom>
            <a:solidFill>
              <a:srgbClr val="595F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3" name="Google Shape;433;p28"/>
            <p:cNvSpPr/>
            <p:nvPr/>
          </p:nvSpPr>
          <p:spPr>
            <a:xfrm>
              <a:off x="1986550" y="2274775"/>
              <a:ext cx="42875" cy="31025"/>
            </a:xfrm>
            <a:custGeom>
              <a:avLst/>
              <a:gdLst/>
              <a:ahLst/>
              <a:cxnLst/>
              <a:rect l="l" t="t" r="r" b="b"/>
              <a:pathLst>
                <a:path w="1715" h="1241" extrusionOk="0">
                  <a:moveTo>
                    <a:pt x="1238" y="1"/>
                  </a:moveTo>
                  <a:cubicBezTo>
                    <a:pt x="1164" y="1"/>
                    <a:pt x="1090" y="20"/>
                    <a:pt x="1024" y="62"/>
                  </a:cubicBezTo>
                  <a:lnTo>
                    <a:pt x="262" y="490"/>
                  </a:lnTo>
                  <a:cubicBezTo>
                    <a:pt x="72" y="609"/>
                    <a:pt x="0" y="847"/>
                    <a:pt x="119" y="1038"/>
                  </a:cubicBezTo>
                  <a:cubicBezTo>
                    <a:pt x="191" y="1169"/>
                    <a:pt x="322" y="1240"/>
                    <a:pt x="477" y="1240"/>
                  </a:cubicBezTo>
                  <a:cubicBezTo>
                    <a:pt x="548" y="1240"/>
                    <a:pt x="608" y="1228"/>
                    <a:pt x="679" y="1181"/>
                  </a:cubicBezTo>
                  <a:lnTo>
                    <a:pt x="1441" y="752"/>
                  </a:lnTo>
                  <a:cubicBezTo>
                    <a:pt x="1631" y="633"/>
                    <a:pt x="1715" y="395"/>
                    <a:pt x="1596" y="204"/>
                  </a:cubicBezTo>
                  <a:cubicBezTo>
                    <a:pt x="1518" y="72"/>
                    <a:pt x="1379" y="1"/>
                    <a:pt x="1238" y="1"/>
                  </a:cubicBezTo>
                  <a:close/>
                </a:path>
              </a:pathLst>
            </a:custGeom>
            <a:solidFill>
              <a:srgbClr val="595F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4" name="Google Shape;434;p28"/>
            <p:cNvSpPr/>
            <p:nvPr/>
          </p:nvSpPr>
          <p:spPr>
            <a:xfrm>
              <a:off x="2251150" y="2122150"/>
              <a:ext cx="42300" cy="31250"/>
            </a:xfrm>
            <a:custGeom>
              <a:avLst/>
              <a:gdLst/>
              <a:ahLst/>
              <a:cxnLst/>
              <a:rect l="l" t="t" r="r" b="b"/>
              <a:pathLst>
                <a:path w="1692" h="1250" extrusionOk="0">
                  <a:moveTo>
                    <a:pt x="1223" y="1"/>
                  </a:moveTo>
                  <a:cubicBezTo>
                    <a:pt x="1156" y="1"/>
                    <a:pt x="1088" y="19"/>
                    <a:pt x="1025" y="59"/>
                  </a:cubicBezTo>
                  <a:lnTo>
                    <a:pt x="263" y="487"/>
                  </a:lnTo>
                  <a:cubicBezTo>
                    <a:pt x="72" y="606"/>
                    <a:pt x="1" y="845"/>
                    <a:pt x="108" y="1047"/>
                  </a:cubicBezTo>
                  <a:cubicBezTo>
                    <a:pt x="180" y="1178"/>
                    <a:pt x="311" y="1249"/>
                    <a:pt x="453" y="1249"/>
                  </a:cubicBezTo>
                  <a:cubicBezTo>
                    <a:pt x="537" y="1249"/>
                    <a:pt x="596" y="1237"/>
                    <a:pt x="668" y="1190"/>
                  </a:cubicBezTo>
                  <a:lnTo>
                    <a:pt x="1430" y="761"/>
                  </a:lnTo>
                  <a:cubicBezTo>
                    <a:pt x="1620" y="642"/>
                    <a:pt x="1692" y="404"/>
                    <a:pt x="1573" y="213"/>
                  </a:cubicBezTo>
                  <a:cubicBezTo>
                    <a:pt x="1493" y="78"/>
                    <a:pt x="1359" y="1"/>
                    <a:pt x="1223" y="1"/>
                  </a:cubicBezTo>
                  <a:close/>
                </a:path>
              </a:pathLst>
            </a:custGeom>
            <a:solidFill>
              <a:srgbClr val="595F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5" name="Google Shape;435;p28"/>
            <p:cNvSpPr/>
            <p:nvPr/>
          </p:nvSpPr>
          <p:spPr>
            <a:xfrm>
              <a:off x="2250575" y="2274850"/>
              <a:ext cx="42575" cy="31250"/>
            </a:xfrm>
            <a:custGeom>
              <a:avLst/>
              <a:gdLst/>
              <a:ahLst/>
              <a:cxnLst/>
              <a:rect l="l" t="t" r="r" b="b"/>
              <a:pathLst>
                <a:path w="1703" h="1250" extrusionOk="0">
                  <a:moveTo>
                    <a:pt x="468" y="0"/>
                  </a:moveTo>
                  <a:cubicBezTo>
                    <a:pt x="326" y="0"/>
                    <a:pt x="191" y="74"/>
                    <a:pt x="119" y="201"/>
                  </a:cubicBezTo>
                  <a:cubicBezTo>
                    <a:pt x="0" y="392"/>
                    <a:pt x="84" y="654"/>
                    <a:pt x="274" y="749"/>
                  </a:cubicBezTo>
                  <a:lnTo>
                    <a:pt x="1024" y="1190"/>
                  </a:lnTo>
                  <a:cubicBezTo>
                    <a:pt x="1084" y="1214"/>
                    <a:pt x="1167" y="1249"/>
                    <a:pt x="1238" y="1249"/>
                  </a:cubicBezTo>
                  <a:cubicBezTo>
                    <a:pt x="1369" y="1249"/>
                    <a:pt x="1524" y="1166"/>
                    <a:pt x="1596" y="1035"/>
                  </a:cubicBezTo>
                  <a:cubicBezTo>
                    <a:pt x="1703" y="844"/>
                    <a:pt x="1619" y="594"/>
                    <a:pt x="1429" y="487"/>
                  </a:cubicBezTo>
                  <a:lnTo>
                    <a:pt x="679" y="59"/>
                  </a:lnTo>
                  <a:cubicBezTo>
                    <a:pt x="611" y="19"/>
                    <a:pt x="539" y="0"/>
                    <a:pt x="468" y="0"/>
                  </a:cubicBezTo>
                  <a:close/>
                </a:path>
              </a:pathLst>
            </a:custGeom>
            <a:solidFill>
              <a:srgbClr val="595F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6" name="Google Shape;436;p28"/>
            <p:cNvSpPr/>
            <p:nvPr/>
          </p:nvSpPr>
          <p:spPr>
            <a:xfrm>
              <a:off x="1986550" y="2122150"/>
              <a:ext cx="42275" cy="31250"/>
            </a:xfrm>
            <a:custGeom>
              <a:avLst/>
              <a:gdLst/>
              <a:ahLst/>
              <a:cxnLst/>
              <a:rect l="l" t="t" r="r" b="b"/>
              <a:pathLst>
                <a:path w="1691" h="1250" extrusionOk="0">
                  <a:moveTo>
                    <a:pt x="467" y="1"/>
                  </a:moveTo>
                  <a:cubicBezTo>
                    <a:pt x="327" y="1"/>
                    <a:pt x="191" y="78"/>
                    <a:pt x="119" y="213"/>
                  </a:cubicBezTo>
                  <a:cubicBezTo>
                    <a:pt x="0" y="404"/>
                    <a:pt x="72" y="654"/>
                    <a:pt x="262" y="761"/>
                  </a:cubicBezTo>
                  <a:lnTo>
                    <a:pt x="1024" y="1190"/>
                  </a:lnTo>
                  <a:cubicBezTo>
                    <a:pt x="1084" y="1226"/>
                    <a:pt x="1155" y="1249"/>
                    <a:pt x="1239" y="1249"/>
                  </a:cubicBezTo>
                  <a:cubicBezTo>
                    <a:pt x="1370" y="1249"/>
                    <a:pt x="1512" y="1178"/>
                    <a:pt x="1596" y="1047"/>
                  </a:cubicBezTo>
                  <a:cubicBezTo>
                    <a:pt x="1691" y="845"/>
                    <a:pt x="1620" y="594"/>
                    <a:pt x="1429" y="487"/>
                  </a:cubicBezTo>
                  <a:lnTo>
                    <a:pt x="667" y="59"/>
                  </a:lnTo>
                  <a:cubicBezTo>
                    <a:pt x="604" y="19"/>
                    <a:pt x="535" y="1"/>
                    <a:pt x="467" y="1"/>
                  </a:cubicBezTo>
                  <a:close/>
                </a:path>
              </a:pathLst>
            </a:custGeom>
            <a:solidFill>
              <a:srgbClr val="595F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437" name="Google Shape;437;p28"/>
          <p:cNvSpPr/>
          <p:nvPr/>
        </p:nvSpPr>
        <p:spPr>
          <a:xfrm>
            <a:off x="0" y="6784833"/>
            <a:ext cx="12192000" cy="73200"/>
          </a:xfrm>
          <a:prstGeom prst="rect">
            <a:avLst/>
          </a:pr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Tree>
    <p:extLst>
      <p:ext uri="{BB962C8B-B14F-4D97-AF65-F5344CB8AC3E}">
        <p14:creationId xmlns:p14="http://schemas.microsoft.com/office/powerpoint/2010/main" val="1043589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42070365-D08D-484F-8C56-FCB7BBF8E8D1}"/>
              </a:ext>
            </a:extLst>
          </p:cNvPr>
          <p:cNvPicPr>
            <a:picLocks noChangeAspect="1"/>
          </p:cNvPicPr>
          <p:nvPr/>
        </p:nvPicPr>
        <p:blipFill>
          <a:blip r:embed="rId2"/>
          <a:srcRect l="21366" t="14307" r="21617" b="4918"/>
          <a:stretch>
            <a:fillRect/>
          </a:stretch>
        </p:blipFill>
        <p:spPr>
          <a:xfrm>
            <a:off x="1320657" y="1557695"/>
            <a:ext cx="4832556" cy="3849191"/>
          </a:xfrm>
          <a:prstGeom prst="rect">
            <a:avLst/>
          </a:prstGeom>
        </p:spPr>
      </p:pic>
      <p:pic>
        <p:nvPicPr>
          <p:cNvPr id="6" name="Picture 7">
            <a:extLst>
              <a:ext uri="{FF2B5EF4-FFF2-40B4-BE49-F238E27FC236}">
                <a16:creationId xmlns:a16="http://schemas.microsoft.com/office/drawing/2014/main" id="{95AF74EE-12B6-4AC4-9D11-21747829BC30}"/>
              </a:ext>
            </a:extLst>
          </p:cNvPr>
          <p:cNvPicPr>
            <a:picLocks noChangeAspect="1"/>
          </p:cNvPicPr>
          <p:nvPr/>
        </p:nvPicPr>
        <p:blipFill>
          <a:blip r:embed="rId3"/>
          <a:srcRect/>
          <a:stretch>
            <a:fillRect/>
          </a:stretch>
        </p:blipFill>
        <p:spPr>
          <a:xfrm>
            <a:off x="8995089" y="945002"/>
            <a:ext cx="2294139" cy="4967997"/>
          </a:xfrm>
          <a:prstGeom prst="rect">
            <a:avLst/>
          </a:prstGeom>
        </p:spPr>
      </p:pic>
      <p:pic>
        <p:nvPicPr>
          <p:cNvPr id="7" name="Picture 8">
            <a:extLst>
              <a:ext uri="{FF2B5EF4-FFF2-40B4-BE49-F238E27FC236}">
                <a16:creationId xmlns:a16="http://schemas.microsoft.com/office/drawing/2014/main" id="{A12B3FF8-9AD2-41B5-BC6D-C23E54C15930}"/>
              </a:ext>
            </a:extLst>
          </p:cNvPr>
          <p:cNvPicPr>
            <a:picLocks noChangeAspect="1"/>
          </p:cNvPicPr>
          <p:nvPr/>
        </p:nvPicPr>
        <p:blipFill>
          <a:blip r:embed="rId4"/>
          <a:srcRect/>
          <a:stretch>
            <a:fillRect/>
          </a:stretch>
        </p:blipFill>
        <p:spPr>
          <a:xfrm>
            <a:off x="6522153" y="945002"/>
            <a:ext cx="2294139" cy="4967997"/>
          </a:xfrm>
          <a:prstGeom prst="rect">
            <a:avLst/>
          </a:prstGeom>
        </p:spPr>
      </p:pic>
      <p:sp>
        <p:nvSpPr>
          <p:cNvPr id="8" name="TextBox 16">
            <a:extLst>
              <a:ext uri="{FF2B5EF4-FFF2-40B4-BE49-F238E27FC236}">
                <a16:creationId xmlns:a16="http://schemas.microsoft.com/office/drawing/2014/main" id="{FC8653AF-EB45-4A49-91DF-A0F9D8A0C8D6}"/>
              </a:ext>
            </a:extLst>
          </p:cNvPr>
          <p:cNvSpPr txBox="1"/>
          <p:nvPr/>
        </p:nvSpPr>
        <p:spPr>
          <a:xfrm>
            <a:off x="787719" y="548750"/>
            <a:ext cx="5668321" cy="952890"/>
          </a:xfrm>
          <a:prstGeom prst="rect">
            <a:avLst/>
          </a:prstGeom>
        </p:spPr>
        <p:txBody>
          <a:bodyPr wrap="square" lIns="0" tIns="0" rIns="0" bIns="0" rtlCol="0" anchor="t">
            <a:spAutoFit/>
          </a:bodyPr>
          <a:lstStyle/>
          <a:p>
            <a:pPr algn="ctr" defTabSz="1219170">
              <a:lnSpc>
                <a:spcPts val="8160"/>
              </a:lnSpc>
              <a:buClr>
                <a:srgbClr val="000000"/>
              </a:buClr>
            </a:pPr>
            <a:r>
              <a:rPr lang="th-TH" sz="4267" kern="0" dirty="0">
                <a:solidFill>
                  <a:srgbClr val="000000"/>
                </a:solidFill>
                <a:latin typeface="RSU" panose="02000506040000020003" pitchFamily="2" charset="-34"/>
                <a:cs typeface="RSU" panose="02000506040000020003" pitchFamily="2" charset="-34"/>
                <a:sym typeface="Arial"/>
              </a:rPr>
              <a:t>สถานการณ์ปัจจุบัน</a:t>
            </a:r>
            <a:endParaRPr lang="en-US" sz="4267" kern="0" dirty="0">
              <a:solidFill>
                <a:srgbClr val="000000"/>
              </a:solidFill>
              <a:latin typeface="RSU" panose="02000506040000020003" pitchFamily="2" charset="-34"/>
              <a:cs typeface="RSU" panose="02000506040000020003" pitchFamily="2" charset="-34"/>
              <a:sym typeface="Arial"/>
            </a:endParaRPr>
          </a:p>
        </p:txBody>
      </p:sp>
      <p:sp>
        <p:nvSpPr>
          <p:cNvPr id="10" name="TextBox 9">
            <a:extLst>
              <a:ext uri="{FF2B5EF4-FFF2-40B4-BE49-F238E27FC236}">
                <a16:creationId xmlns:a16="http://schemas.microsoft.com/office/drawing/2014/main" id="{73BBFD10-0B30-41B6-890E-8775FEF78F18}"/>
              </a:ext>
            </a:extLst>
          </p:cNvPr>
          <p:cNvSpPr txBox="1"/>
          <p:nvPr/>
        </p:nvSpPr>
        <p:spPr>
          <a:xfrm>
            <a:off x="7639" y="5518996"/>
            <a:ext cx="7625512" cy="1200329"/>
          </a:xfrm>
          <a:prstGeom prst="rect">
            <a:avLst/>
          </a:prstGeom>
          <a:noFill/>
        </p:spPr>
        <p:txBody>
          <a:bodyPr wrap="square" rtlCol="0">
            <a:spAutoFit/>
          </a:bodyPr>
          <a:lstStyle/>
          <a:p>
            <a:pPr algn="ctr" defTabSz="1219170">
              <a:lnSpc>
                <a:spcPct val="150000"/>
              </a:lnSpc>
              <a:buClr>
                <a:srgbClr val="000000"/>
              </a:buClr>
            </a:pPr>
            <a:r>
              <a:rPr lang="th-TH" sz="1600" kern="0" dirty="0">
                <a:solidFill>
                  <a:srgbClr val="000000"/>
                </a:solidFill>
                <a:latin typeface="RSU" panose="02000506040000020003" pitchFamily="2" charset="-34"/>
                <a:cs typeface="RSU" panose="02000506040000020003" pitchFamily="2" charset="-34"/>
                <a:sym typeface="Arial"/>
              </a:rPr>
              <a:t>ภาพที่ 1 ข้อมูลและแนวปฏิบัติการเรียนรู้รูปแบบใหม่ (ซ้าย) </a:t>
            </a:r>
          </a:p>
          <a:p>
            <a:pPr algn="ctr" defTabSz="1219170">
              <a:lnSpc>
                <a:spcPct val="150000"/>
              </a:lnSpc>
              <a:buClr>
                <a:srgbClr val="000000"/>
              </a:buClr>
            </a:pPr>
            <a:r>
              <a:rPr lang="th-TH" sz="1600" kern="0" dirty="0">
                <a:solidFill>
                  <a:srgbClr val="000000"/>
                </a:solidFill>
                <a:latin typeface="RSU" panose="02000506040000020003" pitchFamily="2" charset="-34"/>
                <a:cs typeface="RSU" panose="02000506040000020003" pitchFamily="2" charset="-34"/>
                <a:sym typeface="Arial"/>
              </a:rPr>
              <a:t>และการใช้ </a:t>
            </a:r>
            <a:r>
              <a:rPr lang="en-US" sz="1600" kern="0" dirty="0">
                <a:solidFill>
                  <a:srgbClr val="000000"/>
                </a:solidFill>
                <a:latin typeface="RSU" panose="02000506040000020003" pitchFamily="2" charset="-34"/>
                <a:cs typeface="RSU" panose="02000506040000020003" pitchFamily="2" charset="-34"/>
                <a:sym typeface="Arial"/>
              </a:rPr>
              <a:t>LINE OFFICIAL ACCOUNT </a:t>
            </a:r>
            <a:r>
              <a:rPr lang="th-TH" sz="1600" kern="0" dirty="0">
                <a:solidFill>
                  <a:srgbClr val="000000"/>
                </a:solidFill>
                <a:latin typeface="RSU" panose="02000506040000020003" pitchFamily="2" charset="-34"/>
                <a:cs typeface="RSU" panose="02000506040000020003" pitchFamily="2" charset="-34"/>
                <a:sym typeface="Arial"/>
              </a:rPr>
              <a:t>เพื่อแจ้งข่าวสารการจัดกิจกรรม</a:t>
            </a:r>
          </a:p>
          <a:p>
            <a:pPr algn="ctr" defTabSz="1219170">
              <a:lnSpc>
                <a:spcPct val="150000"/>
              </a:lnSpc>
              <a:buClr>
                <a:srgbClr val="000000"/>
              </a:buClr>
            </a:pPr>
            <a:r>
              <a:rPr lang="th-TH" sz="1600" kern="0" dirty="0">
                <a:solidFill>
                  <a:srgbClr val="000000"/>
                </a:solidFill>
                <a:latin typeface="RSU" panose="02000506040000020003" pitchFamily="2" charset="-34"/>
                <a:cs typeface="RSU" panose="02000506040000020003" pitchFamily="2" charset="-34"/>
                <a:sym typeface="Arial"/>
              </a:rPr>
              <a:t>ตอบคำถาม และรวบรวมองค์ความรู้ต่างๆ ไว้ (ขวา)</a:t>
            </a:r>
          </a:p>
        </p:txBody>
      </p:sp>
      <p:grpSp>
        <p:nvGrpSpPr>
          <p:cNvPr id="11" name="Group 5">
            <a:extLst>
              <a:ext uri="{FF2B5EF4-FFF2-40B4-BE49-F238E27FC236}">
                <a16:creationId xmlns:a16="http://schemas.microsoft.com/office/drawing/2014/main" id="{2B63539C-DD21-4A8A-BDE4-0B95F3350B8C}"/>
              </a:ext>
            </a:extLst>
          </p:cNvPr>
          <p:cNvGrpSpPr/>
          <p:nvPr/>
        </p:nvGrpSpPr>
        <p:grpSpPr>
          <a:xfrm>
            <a:off x="9474203" y="180516"/>
            <a:ext cx="2092768" cy="570195"/>
            <a:chOff x="0" y="0"/>
            <a:chExt cx="4799767" cy="1307743"/>
          </a:xfrm>
        </p:grpSpPr>
        <p:pic>
          <p:nvPicPr>
            <p:cNvPr id="12" name="Picture 6">
              <a:extLst>
                <a:ext uri="{FF2B5EF4-FFF2-40B4-BE49-F238E27FC236}">
                  <a16:creationId xmlns:a16="http://schemas.microsoft.com/office/drawing/2014/main" id="{341D3D89-27E6-47D7-B01B-C59BCEF1D882}"/>
                </a:ext>
              </a:extLst>
            </p:cNvPr>
            <p:cNvPicPr>
              <a:picLocks noChangeAspect="1"/>
            </p:cNvPicPr>
            <p:nvPr/>
          </p:nvPicPr>
          <p:blipFill>
            <a:blip r:embed="rId5"/>
            <a:srcRect/>
            <a:stretch>
              <a:fillRect/>
            </a:stretch>
          </p:blipFill>
          <p:spPr>
            <a:xfrm>
              <a:off x="0" y="0"/>
              <a:ext cx="871825" cy="1221340"/>
            </a:xfrm>
            <a:prstGeom prst="rect">
              <a:avLst/>
            </a:prstGeom>
          </p:spPr>
        </p:pic>
        <p:pic>
          <p:nvPicPr>
            <p:cNvPr id="13" name="Picture 7">
              <a:extLst>
                <a:ext uri="{FF2B5EF4-FFF2-40B4-BE49-F238E27FC236}">
                  <a16:creationId xmlns:a16="http://schemas.microsoft.com/office/drawing/2014/main" id="{1BA8B2C5-0605-4C9A-9C62-7EA2FD5BEBE9}"/>
                </a:ext>
              </a:extLst>
            </p:cNvPr>
            <p:cNvPicPr>
              <a:picLocks noChangeAspect="1"/>
            </p:cNvPicPr>
            <p:nvPr/>
          </p:nvPicPr>
          <p:blipFill>
            <a:blip r:embed="rId6"/>
            <a:srcRect l="31669"/>
            <a:stretch>
              <a:fillRect/>
            </a:stretch>
          </p:blipFill>
          <p:spPr>
            <a:xfrm>
              <a:off x="2095908" y="106759"/>
              <a:ext cx="2703859" cy="1155596"/>
            </a:xfrm>
            <a:prstGeom prst="rect">
              <a:avLst/>
            </a:prstGeom>
          </p:spPr>
        </p:pic>
        <p:pic>
          <p:nvPicPr>
            <p:cNvPr id="14" name="Picture 8">
              <a:extLst>
                <a:ext uri="{FF2B5EF4-FFF2-40B4-BE49-F238E27FC236}">
                  <a16:creationId xmlns:a16="http://schemas.microsoft.com/office/drawing/2014/main" id="{1077FDFE-A0B6-47A4-A4A6-BC04FD049993}"/>
                </a:ext>
              </a:extLst>
            </p:cNvPr>
            <p:cNvPicPr>
              <a:picLocks noChangeAspect="1"/>
            </p:cNvPicPr>
            <p:nvPr/>
          </p:nvPicPr>
          <p:blipFill>
            <a:blip r:embed="rId6"/>
            <a:srcRect r="69361"/>
            <a:stretch>
              <a:fillRect/>
            </a:stretch>
          </p:blipFill>
          <p:spPr>
            <a:xfrm>
              <a:off x="943983" y="10571"/>
              <a:ext cx="1360916" cy="1297173"/>
            </a:xfrm>
            <a:prstGeom prst="rect">
              <a:avLst/>
            </a:prstGeom>
          </p:spPr>
        </p:pic>
      </p:grpSp>
    </p:spTree>
    <p:extLst>
      <p:ext uri="{BB962C8B-B14F-4D97-AF65-F5344CB8AC3E}">
        <p14:creationId xmlns:p14="http://schemas.microsoft.com/office/powerpoint/2010/main" val="195795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5">
            <a:extLst>
              <a:ext uri="{FF2B5EF4-FFF2-40B4-BE49-F238E27FC236}">
                <a16:creationId xmlns:a16="http://schemas.microsoft.com/office/drawing/2014/main" id="{9A19FA06-0874-41E3-91D3-E4504165195D}"/>
              </a:ext>
            </a:extLst>
          </p:cNvPr>
          <p:cNvGrpSpPr/>
          <p:nvPr/>
        </p:nvGrpSpPr>
        <p:grpSpPr>
          <a:xfrm>
            <a:off x="8972757" y="164157"/>
            <a:ext cx="2092768" cy="570195"/>
            <a:chOff x="0" y="0"/>
            <a:chExt cx="4799767" cy="1307743"/>
          </a:xfrm>
        </p:grpSpPr>
        <p:pic>
          <p:nvPicPr>
            <p:cNvPr id="17" name="Picture 6">
              <a:extLst>
                <a:ext uri="{FF2B5EF4-FFF2-40B4-BE49-F238E27FC236}">
                  <a16:creationId xmlns:a16="http://schemas.microsoft.com/office/drawing/2014/main" id="{BE50D656-4D46-45D1-8291-D29D470C41E0}"/>
                </a:ext>
              </a:extLst>
            </p:cNvPr>
            <p:cNvPicPr>
              <a:picLocks noChangeAspect="1"/>
            </p:cNvPicPr>
            <p:nvPr/>
          </p:nvPicPr>
          <p:blipFill>
            <a:blip r:embed="rId2"/>
            <a:srcRect/>
            <a:stretch>
              <a:fillRect/>
            </a:stretch>
          </p:blipFill>
          <p:spPr>
            <a:xfrm>
              <a:off x="0" y="0"/>
              <a:ext cx="871825" cy="1221340"/>
            </a:xfrm>
            <a:prstGeom prst="rect">
              <a:avLst/>
            </a:prstGeom>
          </p:spPr>
        </p:pic>
        <p:pic>
          <p:nvPicPr>
            <p:cNvPr id="18" name="Picture 7">
              <a:extLst>
                <a:ext uri="{FF2B5EF4-FFF2-40B4-BE49-F238E27FC236}">
                  <a16:creationId xmlns:a16="http://schemas.microsoft.com/office/drawing/2014/main" id="{0BF0BAFC-42D7-4366-A571-702C5D203296}"/>
                </a:ext>
              </a:extLst>
            </p:cNvPr>
            <p:cNvPicPr>
              <a:picLocks noChangeAspect="1"/>
            </p:cNvPicPr>
            <p:nvPr/>
          </p:nvPicPr>
          <p:blipFill>
            <a:blip r:embed="rId3"/>
            <a:srcRect l="31669"/>
            <a:stretch>
              <a:fillRect/>
            </a:stretch>
          </p:blipFill>
          <p:spPr>
            <a:xfrm>
              <a:off x="2095908" y="106759"/>
              <a:ext cx="2703859" cy="1155596"/>
            </a:xfrm>
            <a:prstGeom prst="rect">
              <a:avLst/>
            </a:prstGeom>
          </p:spPr>
        </p:pic>
        <p:pic>
          <p:nvPicPr>
            <p:cNvPr id="19" name="Picture 8">
              <a:extLst>
                <a:ext uri="{FF2B5EF4-FFF2-40B4-BE49-F238E27FC236}">
                  <a16:creationId xmlns:a16="http://schemas.microsoft.com/office/drawing/2014/main" id="{49FAE1EB-CE10-46C2-9F48-35C6D376E062}"/>
                </a:ext>
              </a:extLst>
            </p:cNvPr>
            <p:cNvPicPr>
              <a:picLocks noChangeAspect="1"/>
            </p:cNvPicPr>
            <p:nvPr/>
          </p:nvPicPr>
          <p:blipFill>
            <a:blip r:embed="rId3"/>
            <a:srcRect r="69361"/>
            <a:stretch>
              <a:fillRect/>
            </a:stretch>
          </p:blipFill>
          <p:spPr>
            <a:xfrm>
              <a:off x="943983" y="10571"/>
              <a:ext cx="1360916" cy="1297173"/>
            </a:xfrm>
            <a:prstGeom prst="rect">
              <a:avLst/>
            </a:prstGeom>
          </p:spPr>
        </p:pic>
      </p:grpSp>
      <p:pic>
        <p:nvPicPr>
          <p:cNvPr id="20" name="Picture 2">
            <a:extLst>
              <a:ext uri="{FF2B5EF4-FFF2-40B4-BE49-F238E27FC236}">
                <a16:creationId xmlns:a16="http://schemas.microsoft.com/office/drawing/2014/main" id="{B266CA4C-67FF-4B2F-AA86-98343211F6A9}"/>
              </a:ext>
            </a:extLst>
          </p:cNvPr>
          <p:cNvPicPr>
            <a:picLocks noChangeAspect="1"/>
          </p:cNvPicPr>
          <p:nvPr/>
        </p:nvPicPr>
        <p:blipFill>
          <a:blip r:embed="rId4"/>
          <a:srcRect l="1150" r="1150"/>
          <a:stretch>
            <a:fillRect/>
          </a:stretch>
        </p:blipFill>
        <p:spPr>
          <a:xfrm>
            <a:off x="1425069" y="850049"/>
            <a:ext cx="3585755" cy="5191601"/>
          </a:xfrm>
          <a:prstGeom prst="rect">
            <a:avLst/>
          </a:prstGeom>
        </p:spPr>
      </p:pic>
      <p:sp>
        <p:nvSpPr>
          <p:cNvPr id="21" name="Google Shape;3501;p61">
            <a:extLst>
              <a:ext uri="{FF2B5EF4-FFF2-40B4-BE49-F238E27FC236}">
                <a16:creationId xmlns:a16="http://schemas.microsoft.com/office/drawing/2014/main" id="{067439E8-8758-4338-990E-CB05813DD1C9}"/>
              </a:ext>
            </a:extLst>
          </p:cNvPr>
          <p:cNvSpPr/>
          <p:nvPr/>
        </p:nvSpPr>
        <p:spPr>
          <a:xfrm>
            <a:off x="5291427" y="1254035"/>
            <a:ext cx="5613960" cy="4787615"/>
          </a:xfrm>
          <a:prstGeom prst="roundRect">
            <a:avLst>
              <a:gd name="adj" fmla="val 16667"/>
            </a:avLst>
          </a:prstGeom>
          <a:solidFill>
            <a:schemeClr val="accent1"/>
          </a:solidFill>
          <a:ln w="9525" cap="flat" cmpd="sng">
            <a:solidFill>
              <a:srgbClr val="59595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 name="Google Shape;3502;p61">
            <a:extLst>
              <a:ext uri="{FF2B5EF4-FFF2-40B4-BE49-F238E27FC236}">
                <a16:creationId xmlns:a16="http://schemas.microsoft.com/office/drawing/2014/main" id="{B12933D2-1604-4F50-B4EC-DDBB40ECD6A7}"/>
              </a:ext>
            </a:extLst>
          </p:cNvPr>
          <p:cNvSpPr/>
          <p:nvPr/>
        </p:nvSpPr>
        <p:spPr>
          <a:xfrm>
            <a:off x="5442868" y="1525185"/>
            <a:ext cx="5282707" cy="4257307"/>
          </a:xfrm>
          <a:prstGeom prst="roundRect">
            <a:avLst>
              <a:gd name="adj" fmla="val 16667"/>
            </a:avLst>
          </a:prstGeom>
          <a:solidFill>
            <a:schemeClr val="lt1"/>
          </a:solidFill>
          <a:ln w="9525" cap="flat" cmpd="sng">
            <a:solidFill>
              <a:srgbClr val="59595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3" name="TextBox 22">
            <a:extLst>
              <a:ext uri="{FF2B5EF4-FFF2-40B4-BE49-F238E27FC236}">
                <a16:creationId xmlns:a16="http://schemas.microsoft.com/office/drawing/2014/main" id="{45D6A0AF-212D-40F5-9BA3-CEE5EEA6FC7B}"/>
              </a:ext>
            </a:extLst>
          </p:cNvPr>
          <p:cNvSpPr txBox="1"/>
          <p:nvPr/>
        </p:nvSpPr>
        <p:spPr>
          <a:xfrm>
            <a:off x="5509132" y="2039309"/>
            <a:ext cx="5613960" cy="3375026"/>
          </a:xfrm>
          <a:prstGeom prst="rect">
            <a:avLst/>
          </a:prstGeom>
          <a:noFill/>
        </p:spPr>
        <p:txBody>
          <a:bodyPr wrap="square" rtlCol="0">
            <a:spAutoFit/>
          </a:bodyPr>
          <a:lstStyle/>
          <a:p>
            <a:pPr defTabSz="1219170">
              <a:buClr>
                <a:srgbClr val="000000"/>
              </a:buClr>
            </a:pPr>
            <a:r>
              <a:rPr lang="th-TH" sz="1600" kern="0" dirty="0">
                <a:solidFill>
                  <a:srgbClr val="000000"/>
                </a:solidFill>
                <a:latin typeface="RSU" panose="02000506040000020003" pitchFamily="2" charset="-34"/>
                <a:cs typeface="RSU" panose="02000506040000020003" pitchFamily="2" charset="-34"/>
                <a:sym typeface="Arial"/>
              </a:rPr>
              <a:t>แนวทางการจัดการสอนออนไลน์ในภาวการณ์แพร่ระบาด</a:t>
            </a:r>
          </a:p>
          <a:p>
            <a:pPr defTabSz="1219170">
              <a:buClr>
                <a:srgbClr val="000000"/>
              </a:buClr>
            </a:pPr>
            <a:r>
              <a:rPr lang="th-TH" sz="1600" kern="0" dirty="0">
                <a:solidFill>
                  <a:srgbClr val="000000"/>
                </a:solidFill>
                <a:latin typeface="RSU" panose="02000506040000020003" pitchFamily="2" charset="-34"/>
                <a:cs typeface="RSU" panose="02000506040000020003" pitchFamily="2" charset="-34"/>
                <a:sym typeface="Arial"/>
              </a:rPr>
              <a:t>ของไวรัส </a:t>
            </a:r>
            <a:r>
              <a:rPr lang="en-US" sz="1600" kern="0" dirty="0">
                <a:solidFill>
                  <a:srgbClr val="000000"/>
                </a:solidFill>
                <a:latin typeface="RSU" panose="02000506040000020003" pitchFamily="2" charset="-34"/>
                <a:cs typeface="RSU" panose="02000506040000020003" pitchFamily="2" charset="-34"/>
                <a:sym typeface="Arial"/>
              </a:rPr>
              <a:t>COVID-19 </a:t>
            </a:r>
            <a:r>
              <a:rPr lang="th-TH" sz="1600" kern="0" dirty="0">
                <a:solidFill>
                  <a:srgbClr val="000000"/>
                </a:solidFill>
                <a:latin typeface="RSU" panose="02000506040000020003" pitchFamily="2" charset="-34"/>
                <a:cs typeface="RSU" panose="02000506040000020003" pitchFamily="2" charset="-34"/>
                <a:sym typeface="Arial"/>
              </a:rPr>
              <a:t>โดยหน่วยปฏิบัติการวิจัยสิ่งประดิษฐ์</a:t>
            </a:r>
          </a:p>
          <a:p>
            <a:pPr defTabSz="1219170">
              <a:buClr>
                <a:srgbClr val="000000"/>
              </a:buClr>
            </a:pPr>
            <a:r>
              <a:rPr lang="th-TH" sz="1600" kern="0" dirty="0">
                <a:solidFill>
                  <a:srgbClr val="000000"/>
                </a:solidFill>
                <a:latin typeface="RSU" panose="02000506040000020003" pitchFamily="2" charset="-34"/>
                <a:cs typeface="RSU" panose="02000506040000020003" pitchFamily="2" charset="-34"/>
                <a:sym typeface="Arial"/>
              </a:rPr>
              <a:t>และนวัตกรรมการศึกษา คณะครุศาสตร์ </a:t>
            </a:r>
          </a:p>
          <a:p>
            <a:pPr defTabSz="1219170">
              <a:buClr>
                <a:srgbClr val="000000"/>
              </a:buClr>
            </a:pPr>
            <a:r>
              <a:rPr lang="th-TH" sz="1600" kern="0" dirty="0">
                <a:solidFill>
                  <a:srgbClr val="000000"/>
                </a:solidFill>
                <a:latin typeface="RSU" panose="02000506040000020003" pitchFamily="2" charset="-34"/>
                <a:cs typeface="RSU" panose="02000506040000020003" pitchFamily="2" charset="-34"/>
                <a:sym typeface="Arial"/>
              </a:rPr>
              <a:t>จุฬาลงกรณ์มหาวิทยาลัย </a:t>
            </a:r>
          </a:p>
          <a:p>
            <a:pPr defTabSz="1219170">
              <a:buClr>
                <a:srgbClr val="000000"/>
              </a:buClr>
            </a:pPr>
            <a:r>
              <a:rPr lang="th-TH" sz="1600" kern="0" dirty="0">
                <a:solidFill>
                  <a:srgbClr val="000000"/>
                </a:solidFill>
                <a:latin typeface="RSU" panose="02000506040000020003" pitchFamily="2" charset="-34"/>
                <a:cs typeface="RSU" panose="02000506040000020003" pitchFamily="2" charset="-34"/>
                <a:sym typeface="Arial"/>
              </a:rPr>
              <a:t>ได้เสนอแนวทางการเตรียมการจัดการเรียนการสอนใน 3 ระยะ </a:t>
            </a:r>
          </a:p>
          <a:p>
            <a:pPr defTabSz="1219170">
              <a:buClr>
                <a:srgbClr val="000000"/>
              </a:buClr>
            </a:pPr>
            <a:r>
              <a:rPr lang="th-TH" sz="1600" kern="0" dirty="0">
                <a:solidFill>
                  <a:srgbClr val="000000"/>
                </a:solidFill>
                <a:latin typeface="RSU" panose="02000506040000020003" pitchFamily="2" charset="-34"/>
                <a:cs typeface="RSU" panose="02000506040000020003" pitchFamily="2" charset="-34"/>
                <a:sym typeface="Arial"/>
              </a:rPr>
              <a:t>ได้แก่ </a:t>
            </a:r>
          </a:p>
          <a:p>
            <a:pPr marL="228594" indent="-228594" defTabSz="1219170">
              <a:buClr>
                <a:srgbClr val="000000"/>
              </a:buClr>
              <a:buFont typeface="Arial" panose="020B0604020202020204" pitchFamily="34" charset="0"/>
              <a:buChar char="•"/>
            </a:pPr>
            <a:r>
              <a:rPr lang="th-TH" sz="1733" kern="0" dirty="0">
                <a:solidFill>
                  <a:srgbClr val="D95B47">
                    <a:lumMod val="75000"/>
                  </a:srgbClr>
                </a:solidFill>
                <a:latin typeface="RSU" panose="02000506040000020003" pitchFamily="2" charset="-34"/>
                <a:cs typeface="RSU" panose="02000506040000020003" pitchFamily="2" charset="-34"/>
                <a:sym typeface="Arial"/>
              </a:rPr>
              <a:t>การเตรียมการ (</a:t>
            </a:r>
            <a:r>
              <a:rPr lang="en-US" sz="1733" kern="0" dirty="0">
                <a:solidFill>
                  <a:srgbClr val="D95B47">
                    <a:lumMod val="75000"/>
                  </a:srgbClr>
                </a:solidFill>
                <a:latin typeface="RSU" panose="02000506040000020003" pitchFamily="2" charset="-34"/>
                <a:cs typeface="RSU" panose="02000506040000020003" pitchFamily="2" charset="-34"/>
                <a:sym typeface="Arial"/>
              </a:rPr>
              <a:t>Preparation) </a:t>
            </a:r>
          </a:p>
          <a:p>
            <a:pPr marL="228594" indent="-228594" defTabSz="1219170">
              <a:buClr>
                <a:srgbClr val="000000"/>
              </a:buClr>
              <a:buFont typeface="Arial" panose="020B0604020202020204" pitchFamily="34" charset="0"/>
              <a:buChar char="•"/>
            </a:pPr>
            <a:r>
              <a:rPr lang="th-TH" sz="1733" kern="0" dirty="0">
                <a:solidFill>
                  <a:srgbClr val="D95B47">
                    <a:lumMod val="75000"/>
                  </a:srgbClr>
                </a:solidFill>
                <a:latin typeface="RSU" panose="02000506040000020003" pitchFamily="2" charset="-34"/>
                <a:cs typeface="RSU" panose="02000506040000020003" pitchFamily="2" charset="-34"/>
                <a:sym typeface="Arial"/>
              </a:rPr>
              <a:t>การจัดการเรียนการสอน (</a:t>
            </a:r>
            <a:r>
              <a:rPr lang="en-US" sz="1733" kern="0" dirty="0">
                <a:solidFill>
                  <a:srgbClr val="D95B47">
                    <a:lumMod val="75000"/>
                  </a:srgbClr>
                </a:solidFill>
                <a:latin typeface="RSU" panose="02000506040000020003" pitchFamily="2" charset="-34"/>
                <a:cs typeface="RSU" panose="02000506040000020003" pitchFamily="2" charset="-34"/>
                <a:sym typeface="Arial"/>
              </a:rPr>
              <a:t>During the Instruction) </a:t>
            </a:r>
          </a:p>
          <a:p>
            <a:pPr marL="228594" indent="-228594" defTabSz="1219170">
              <a:buClr>
                <a:srgbClr val="000000"/>
              </a:buClr>
              <a:buFont typeface="Arial" panose="020B0604020202020204" pitchFamily="34" charset="0"/>
              <a:buChar char="•"/>
            </a:pPr>
            <a:r>
              <a:rPr lang="th-TH" sz="1733" kern="0" dirty="0">
                <a:solidFill>
                  <a:srgbClr val="D95B47">
                    <a:lumMod val="75000"/>
                  </a:srgbClr>
                </a:solidFill>
                <a:latin typeface="RSU" panose="02000506040000020003" pitchFamily="2" charset="-34"/>
                <a:cs typeface="RSU" panose="02000506040000020003" pitchFamily="2" charset="-34"/>
                <a:sym typeface="Arial"/>
              </a:rPr>
              <a:t>เคล็ดลับสำหรับการสอนออนไลน์ฯ (</a:t>
            </a:r>
            <a:r>
              <a:rPr lang="en-US" sz="1733" kern="0" dirty="0">
                <a:solidFill>
                  <a:srgbClr val="D95B47">
                    <a:lumMod val="75000"/>
                  </a:srgbClr>
                </a:solidFill>
                <a:latin typeface="RSU" panose="02000506040000020003" pitchFamily="2" charset="-34"/>
                <a:cs typeface="RSU" panose="02000506040000020003" pitchFamily="2" charset="-34"/>
                <a:sym typeface="Arial"/>
              </a:rPr>
              <a:t>Looking Back </a:t>
            </a:r>
          </a:p>
          <a:p>
            <a:pPr defTabSz="1219170">
              <a:buClr>
                <a:srgbClr val="000000"/>
              </a:buClr>
            </a:pPr>
            <a:r>
              <a:rPr lang="en-US" sz="1733" kern="0" dirty="0">
                <a:solidFill>
                  <a:srgbClr val="D95B47">
                    <a:lumMod val="75000"/>
                  </a:srgbClr>
                </a:solidFill>
                <a:latin typeface="RSU" panose="02000506040000020003" pitchFamily="2" charset="-34"/>
                <a:cs typeface="RSU" panose="02000506040000020003" pitchFamily="2" charset="-34"/>
                <a:sym typeface="Arial"/>
              </a:rPr>
              <a:t>   After the Instruction: Tips that Work!)</a:t>
            </a:r>
          </a:p>
          <a:p>
            <a:pPr defTabSz="1219170">
              <a:buClr>
                <a:srgbClr val="000000"/>
              </a:buClr>
            </a:pPr>
            <a:endParaRPr lang="en-US" sz="1600" kern="0" dirty="0">
              <a:solidFill>
                <a:srgbClr val="000000"/>
              </a:solidFill>
              <a:latin typeface="RSU" panose="02000506040000020003" pitchFamily="2" charset="-34"/>
              <a:cs typeface="RSU" panose="02000506040000020003" pitchFamily="2" charset="-34"/>
              <a:sym typeface="Arial"/>
            </a:endParaRPr>
          </a:p>
          <a:p>
            <a:pPr defTabSz="1219170">
              <a:buClr>
                <a:srgbClr val="000000"/>
              </a:buClr>
            </a:pPr>
            <a:r>
              <a:rPr lang="th-TH" sz="1600" kern="0" dirty="0">
                <a:solidFill>
                  <a:srgbClr val="000000"/>
                </a:solidFill>
                <a:latin typeface="RSU" panose="02000506040000020003" pitchFamily="2" charset="-34"/>
                <a:cs typeface="RSU" panose="02000506040000020003" pitchFamily="2" charset="-34"/>
                <a:sym typeface="Arial"/>
              </a:rPr>
              <a:t>เพื่อการนำไปประยุกต์ใช้ โดยสามารถดาวน์โหลดเอกสาร</a:t>
            </a:r>
          </a:p>
          <a:p>
            <a:pPr defTabSz="1219170">
              <a:buClr>
                <a:srgbClr val="000000"/>
              </a:buClr>
            </a:pPr>
            <a:r>
              <a:rPr lang="th-TH" sz="1600" kern="0" dirty="0">
                <a:solidFill>
                  <a:srgbClr val="000000"/>
                </a:solidFill>
                <a:latin typeface="RSU" panose="02000506040000020003" pitchFamily="2" charset="-34"/>
                <a:cs typeface="RSU" panose="02000506040000020003" pitchFamily="2" charset="-34"/>
                <a:sym typeface="Arial"/>
              </a:rPr>
              <a:t>ฉบับเต็มได้จาก </a:t>
            </a:r>
            <a:r>
              <a:rPr lang="en-US" sz="1600" kern="0" dirty="0">
                <a:solidFill>
                  <a:srgbClr val="000000"/>
                </a:solidFill>
                <a:latin typeface="RSU" panose="02000506040000020003" pitchFamily="2" charset="-34"/>
                <a:cs typeface="RSU" panose="02000506040000020003" pitchFamily="2" charset="-34"/>
                <a:sym typeface="Arial"/>
              </a:rPr>
              <a:t>bit.ly/edii-05 </a:t>
            </a:r>
          </a:p>
        </p:txBody>
      </p:sp>
    </p:spTree>
    <p:extLst>
      <p:ext uri="{BB962C8B-B14F-4D97-AF65-F5344CB8AC3E}">
        <p14:creationId xmlns:p14="http://schemas.microsoft.com/office/powerpoint/2010/main" val="1622946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6DB8-D745-44FD-B564-BCB933C538D5}"/>
              </a:ext>
            </a:extLst>
          </p:cNvPr>
          <p:cNvSpPr>
            <a:spLocks noGrp="1"/>
          </p:cNvSpPr>
          <p:nvPr>
            <p:ph type="title"/>
          </p:nvPr>
        </p:nvSpPr>
        <p:spPr>
          <a:xfrm>
            <a:off x="1176786" y="9843"/>
            <a:ext cx="8206372" cy="1143000"/>
          </a:xfrm>
        </p:spPr>
        <p:txBody>
          <a:bodyPr>
            <a:noAutofit/>
          </a:bodyPr>
          <a:lstStyle/>
          <a:p>
            <a:r>
              <a:rPr lang="en-US" sz="2400" b="0" dirty="0">
                <a:solidFill>
                  <a:srgbClr val="4472C4"/>
                </a:solidFill>
                <a:latin typeface="Arial Rounded MT Bold" panose="020F0704030504030204" pitchFamily="34" charset="0"/>
                <a:cs typeface="RSU" panose="02000506040000020003" pitchFamily="2" charset="-34"/>
              </a:rPr>
              <a:t>Empowering </a:t>
            </a:r>
            <a:r>
              <a:rPr lang="en-US" sz="3200" dirty="0">
                <a:latin typeface="RSU" panose="02000506040000020003" pitchFamily="2" charset="-34"/>
                <a:cs typeface="RSU" panose="02000506040000020003" pitchFamily="2" charset="-34"/>
              </a:rPr>
              <a:t>Online Teaching Approaches</a:t>
            </a:r>
            <a:r>
              <a:rPr lang="en-US" sz="1800" dirty="0">
                <a:solidFill>
                  <a:srgbClr val="4472C4"/>
                </a:solidFill>
                <a:latin typeface="RSU" panose="02000506040000020003" pitchFamily="2" charset="-34"/>
                <a:cs typeface="RSU" panose="02000506040000020003" pitchFamily="2" charset="-34"/>
              </a:rPr>
              <a:t> </a:t>
            </a:r>
            <a:r>
              <a:rPr lang="en-US" sz="1800" b="0" i="1" dirty="0">
                <a:solidFill>
                  <a:srgbClr val="4092BB"/>
                </a:solidFill>
                <a:latin typeface="Arial Rounded MT Bold" panose="020F0704030504030204" pitchFamily="34" charset="0"/>
                <a:cs typeface="RSU" panose="02000506040000020003" pitchFamily="2" charset="-34"/>
              </a:rPr>
              <a:t>for </a:t>
            </a:r>
            <a:r>
              <a:rPr lang="en-US" sz="2400" b="0" dirty="0">
                <a:solidFill>
                  <a:srgbClr val="EF7E22"/>
                </a:solidFill>
                <a:latin typeface="Arial Rounded MT Bold" panose="020F0704030504030204" pitchFamily="34" charset="0"/>
                <a:cs typeface="RSU" panose="02000506040000020003" pitchFamily="2" charset="-34"/>
              </a:rPr>
              <a:t>Global Digital Citizenship</a:t>
            </a:r>
            <a:r>
              <a:rPr lang="en-US" sz="1800" b="0" dirty="0">
                <a:solidFill>
                  <a:srgbClr val="9B548C"/>
                </a:solidFill>
                <a:latin typeface="Arial Rounded MT Bold" panose="020F0704030504030204" pitchFamily="34" charset="0"/>
                <a:cs typeface="RSU" panose="02000506040000020003" pitchFamily="2" charset="-34"/>
              </a:rPr>
              <a:t> </a:t>
            </a:r>
            <a:r>
              <a:rPr lang="en-US" sz="2400" dirty="0">
                <a:solidFill>
                  <a:srgbClr val="9B548C"/>
                </a:solidFill>
                <a:latin typeface="RSU" panose="02000506040000020003" pitchFamily="2" charset="-34"/>
                <a:cs typeface="RSU" panose="02000506040000020003" pitchFamily="2" charset="-34"/>
              </a:rPr>
              <a:t>in the Era of post-COVID-19 </a:t>
            </a:r>
            <a:endParaRPr lang="en-US" sz="1800" dirty="0"/>
          </a:p>
        </p:txBody>
      </p:sp>
      <p:grpSp>
        <p:nvGrpSpPr>
          <p:cNvPr id="3" name="Group 2">
            <a:extLst>
              <a:ext uri="{FF2B5EF4-FFF2-40B4-BE49-F238E27FC236}">
                <a16:creationId xmlns:a16="http://schemas.microsoft.com/office/drawing/2014/main" id="{5C768632-99CC-4546-9E26-9906E4E77D61}"/>
              </a:ext>
            </a:extLst>
          </p:cNvPr>
          <p:cNvGrpSpPr/>
          <p:nvPr/>
        </p:nvGrpSpPr>
        <p:grpSpPr>
          <a:xfrm>
            <a:off x="3367451" y="1723802"/>
            <a:ext cx="5985682" cy="5134198"/>
            <a:chOff x="3043895" y="1553097"/>
            <a:chExt cx="5985682" cy="5134198"/>
          </a:xfrm>
        </p:grpSpPr>
        <p:pic>
          <p:nvPicPr>
            <p:cNvPr id="9" name="Picture 8">
              <a:extLst>
                <a:ext uri="{FF2B5EF4-FFF2-40B4-BE49-F238E27FC236}">
                  <a16:creationId xmlns:a16="http://schemas.microsoft.com/office/drawing/2014/main" id="{6493571D-8BC3-456E-9EA1-7FB94BACE658}"/>
                </a:ext>
              </a:extLst>
            </p:cNvPr>
            <p:cNvPicPr>
              <a:picLocks noChangeAspect="1"/>
            </p:cNvPicPr>
            <p:nvPr/>
          </p:nvPicPr>
          <p:blipFill rotWithShape="1">
            <a:blip r:embed="rId2">
              <a:extLst>
                <a:ext uri="{28A0092B-C50C-407E-A947-70E740481C1C}">
                  <a14:useLocalDpi xmlns:a14="http://schemas.microsoft.com/office/drawing/2010/main" val="0"/>
                </a:ext>
              </a:extLst>
            </a:blip>
            <a:srcRect l="15759" r="18770"/>
            <a:stretch/>
          </p:blipFill>
          <p:spPr>
            <a:xfrm>
              <a:off x="3043895" y="1553097"/>
              <a:ext cx="5985682" cy="5134198"/>
            </a:xfrm>
            <a:prstGeom prst="rect">
              <a:avLst/>
            </a:prstGeom>
          </p:spPr>
        </p:pic>
        <p:sp>
          <p:nvSpPr>
            <p:cNvPr id="11" name="TextBox 10">
              <a:extLst>
                <a:ext uri="{FF2B5EF4-FFF2-40B4-BE49-F238E27FC236}">
                  <a16:creationId xmlns:a16="http://schemas.microsoft.com/office/drawing/2014/main" id="{AC8CEA13-8AA9-4C7C-BFC0-0B18985CEA15}"/>
                </a:ext>
              </a:extLst>
            </p:cNvPr>
            <p:cNvSpPr txBox="1"/>
            <p:nvPr/>
          </p:nvSpPr>
          <p:spPr>
            <a:xfrm>
              <a:off x="5203660" y="2205750"/>
              <a:ext cx="1438060" cy="43088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Technology</a:t>
              </a:r>
              <a:endParaRPr kumimoji="0" lang="en-US" sz="2200" b="0"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endParaRPr>
            </a:p>
          </p:txBody>
        </p:sp>
        <p:sp>
          <p:nvSpPr>
            <p:cNvPr id="15" name="TextBox 14">
              <a:extLst>
                <a:ext uri="{FF2B5EF4-FFF2-40B4-BE49-F238E27FC236}">
                  <a16:creationId xmlns:a16="http://schemas.microsoft.com/office/drawing/2014/main" id="{311F3435-191B-4DD7-BAEB-3115CBE25F0E}"/>
                </a:ext>
              </a:extLst>
            </p:cNvPr>
            <p:cNvSpPr txBox="1"/>
            <p:nvPr/>
          </p:nvSpPr>
          <p:spPr>
            <a:xfrm>
              <a:off x="3478610" y="4924248"/>
              <a:ext cx="1262966"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Growth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Mindset</a:t>
              </a:r>
            </a:p>
          </p:txBody>
        </p:sp>
        <p:sp>
          <p:nvSpPr>
            <p:cNvPr id="17" name="TextBox 16">
              <a:extLst>
                <a:ext uri="{FF2B5EF4-FFF2-40B4-BE49-F238E27FC236}">
                  <a16:creationId xmlns:a16="http://schemas.microsoft.com/office/drawing/2014/main" id="{3F4638DF-1254-43EF-BB61-B0763CE8905C}"/>
                </a:ext>
              </a:extLst>
            </p:cNvPr>
            <p:cNvSpPr txBox="1"/>
            <p:nvPr/>
          </p:nvSpPr>
          <p:spPr>
            <a:xfrm>
              <a:off x="7239339" y="5049752"/>
              <a:ext cx="1262966"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Content</a:t>
              </a:r>
            </a:p>
          </p:txBody>
        </p:sp>
        <p:sp>
          <p:nvSpPr>
            <p:cNvPr id="13" name="TextBox 12">
              <a:extLst>
                <a:ext uri="{FF2B5EF4-FFF2-40B4-BE49-F238E27FC236}">
                  <a16:creationId xmlns:a16="http://schemas.microsoft.com/office/drawing/2014/main" id="{27CAD936-83AC-4960-AC9E-25B655BDAA23}"/>
                </a:ext>
              </a:extLst>
            </p:cNvPr>
            <p:cNvSpPr txBox="1"/>
            <p:nvPr/>
          </p:nvSpPr>
          <p:spPr>
            <a:xfrm>
              <a:off x="4378209" y="3873521"/>
              <a:ext cx="3098221" cy="1000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Next Normal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Learning</a:t>
              </a:r>
              <a:r>
                <a:rPr kumimoji="0" lang="th-TH"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 </a:t>
              </a:r>
              <a:r>
                <a:rPr kumimoji="0" lang="en-US"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Innovation for 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Global Citizens </a:t>
              </a:r>
            </a:p>
          </p:txBody>
        </p:sp>
      </p:grpSp>
      <p:sp>
        <p:nvSpPr>
          <p:cNvPr id="4" name="Rectangle 3"/>
          <p:cNvSpPr/>
          <p:nvPr/>
        </p:nvSpPr>
        <p:spPr>
          <a:xfrm>
            <a:off x="1526213" y="1281420"/>
            <a:ext cx="760996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New &amp; Next Normal Ways of Online Teaching &amp; Learning Ecosystem</a:t>
            </a:r>
          </a:p>
        </p:txBody>
      </p:sp>
      <p:sp>
        <p:nvSpPr>
          <p:cNvPr id="12" name="Rectangle 11">
            <a:extLst/>
          </p:cNvPr>
          <p:cNvSpPr/>
          <p:nvPr/>
        </p:nvSpPr>
        <p:spPr>
          <a:xfrm>
            <a:off x="8141403" y="3720102"/>
            <a:ext cx="3962192" cy="110799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9B548C"/>
                </a:solidFill>
                <a:effectLst/>
                <a:uLnTx/>
                <a:uFillTx/>
                <a:latin typeface="RSU" panose="02000506040000020003" pitchFamily="2" charset="-34"/>
                <a:ea typeface="+mn-ea"/>
                <a:cs typeface="RSU" panose="02000506040000020003" pitchFamily="2" charset="-34"/>
              </a:rPr>
              <a:t>Content </a:t>
            </a:r>
          </a:p>
        </p:txBody>
      </p:sp>
    </p:spTree>
    <p:extLst>
      <p:ext uri="{BB962C8B-B14F-4D97-AF65-F5344CB8AC3E}">
        <p14:creationId xmlns:p14="http://schemas.microsoft.com/office/powerpoint/2010/main" val="27811043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t="9474" r="3523" b="5838"/>
          <a:stretch/>
        </p:blipFill>
        <p:spPr>
          <a:xfrm>
            <a:off x="5634465" y="859255"/>
            <a:ext cx="6143784" cy="3032091"/>
          </a:xfrm>
          <a:prstGeom prst="rect">
            <a:avLst/>
          </a:prstGeom>
        </p:spPr>
      </p:pic>
      <p:grpSp>
        <p:nvGrpSpPr>
          <p:cNvPr id="6" name="Group 5"/>
          <p:cNvGrpSpPr/>
          <p:nvPr/>
        </p:nvGrpSpPr>
        <p:grpSpPr>
          <a:xfrm>
            <a:off x="-3098044" y="103763"/>
            <a:ext cx="12020703" cy="1122816"/>
            <a:chOff x="138640" y="4011"/>
            <a:chExt cx="12020702" cy="1122816"/>
          </a:xfrm>
        </p:grpSpPr>
        <p:sp>
          <p:nvSpPr>
            <p:cNvPr id="10" name="Title 1"/>
            <p:cNvSpPr txBox="1">
              <a:spLocks/>
            </p:cNvSpPr>
            <p:nvPr/>
          </p:nvSpPr>
          <p:spPr>
            <a:xfrm>
              <a:off x="138640" y="129575"/>
              <a:ext cx="12020702" cy="9972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th-TH" sz="4000" b="1" i="0" u="none" strike="noStrike" kern="1200" cap="none" spc="0" normalizeH="0" baseline="0" noProof="0" dirty="0">
                  <a:ln>
                    <a:noFill/>
                  </a:ln>
                  <a:solidFill>
                    <a:srgbClr val="223C8E"/>
                  </a:solidFill>
                  <a:effectLst/>
                  <a:uLnTx/>
                  <a:uFillTx/>
                  <a:latin typeface="RSU" panose="02000506040000020003" pitchFamily="2" charset="-34"/>
                  <a:ea typeface="+mj-ea"/>
                  <a:cs typeface="RSU" panose="02000506040000020003" pitchFamily="2" charset="-34"/>
                  <a:sym typeface="Arial"/>
                </a:rPr>
                <a:t>รูปแบบของ</a:t>
              </a:r>
              <a:r>
                <a:rPr kumimoji="0" lang="en-US" sz="4000" b="1" i="0" u="none" strike="noStrike" kern="1200" cap="none" spc="0" normalizeH="0" baseline="0" noProof="0" dirty="0">
                  <a:ln>
                    <a:noFill/>
                  </a:ln>
                  <a:solidFill>
                    <a:srgbClr val="223C8E"/>
                  </a:solidFill>
                  <a:effectLst/>
                  <a:uLnTx/>
                  <a:uFillTx/>
                  <a:latin typeface="RSU" panose="02000506040000020003" pitchFamily="2" charset="-34"/>
                  <a:ea typeface="+mj-ea"/>
                  <a:cs typeface="RSU" panose="02000506040000020003" pitchFamily="2" charset="-34"/>
                  <a:sym typeface="Arial"/>
                </a:rPr>
                <a:t> </a:t>
              </a:r>
              <a:r>
                <a:rPr kumimoji="0" lang="en-US" sz="4400" b="1" i="0" u="none" strike="noStrike" kern="1200" cap="none" spc="0" normalizeH="0" baseline="0" noProof="0" dirty="0">
                  <a:ln>
                    <a:noFill/>
                  </a:ln>
                  <a:solidFill>
                    <a:srgbClr val="D04C1A"/>
                  </a:solidFill>
                  <a:effectLst/>
                  <a:uLnTx/>
                  <a:uFillTx/>
                  <a:latin typeface="RSU" panose="02000506040000020003" pitchFamily="2" charset="-34"/>
                  <a:ea typeface="+mj-ea"/>
                  <a:cs typeface="RSU" panose="02000506040000020003" pitchFamily="2" charset="-34"/>
                  <a:sym typeface="Arial"/>
                </a:rPr>
                <a:t>Content</a:t>
              </a:r>
              <a:r>
                <a:rPr kumimoji="0" lang="en-US" sz="4000" b="1" i="0" u="none" strike="noStrike" kern="1200" cap="none" spc="0" normalizeH="0" baseline="0" noProof="0" dirty="0">
                  <a:ln>
                    <a:noFill/>
                  </a:ln>
                  <a:solidFill>
                    <a:srgbClr val="223C8E"/>
                  </a:solidFill>
                  <a:effectLst/>
                  <a:uLnTx/>
                  <a:uFillTx/>
                  <a:latin typeface="RSU" panose="02000506040000020003" pitchFamily="2" charset="-34"/>
                  <a:ea typeface="+mj-ea"/>
                  <a:cs typeface="RSU" panose="02000506040000020003" pitchFamily="2" charset="-34"/>
                  <a:sym typeface="Arial"/>
                </a:rPr>
                <a:t> </a:t>
              </a:r>
              <a:r>
                <a:rPr kumimoji="0" lang="th-TH" sz="4000" b="1" i="0" u="none" strike="noStrike" kern="1200" cap="none" spc="0" normalizeH="0" baseline="0" noProof="0" dirty="0">
                  <a:ln>
                    <a:noFill/>
                  </a:ln>
                  <a:solidFill>
                    <a:srgbClr val="223C8E"/>
                  </a:solidFill>
                  <a:effectLst/>
                  <a:uLnTx/>
                  <a:uFillTx/>
                  <a:latin typeface="RSU" panose="02000506040000020003" pitchFamily="2" charset="-34"/>
                  <a:ea typeface="+mj-ea"/>
                  <a:cs typeface="RSU" panose="02000506040000020003" pitchFamily="2" charset="-34"/>
                  <a:sym typeface="Arial"/>
                </a:rPr>
                <a:t>ในอนาคต </a:t>
              </a:r>
              <a:endParaRPr kumimoji="0" lang="en-US" sz="4000" b="1" i="0" u="none" strike="noStrike" kern="1200" cap="none" spc="0" normalizeH="0" baseline="0" noProof="0" dirty="0">
                <a:ln>
                  <a:noFill/>
                </a:ln>
                <a:solidFill>
                  <a:srgbClr val="223C8E"/>
                </a:solidFill>
                <a:effectLst/>
                <a:uLnTx/>
                <a:uFillTx/>
                <a:latin typeface="Calibri"/>
                <a:ea typeface="+mj-ea"/>
                <a:cs typeface="+mj-cs"/>
                <a:sym typeface="Arial"/>
              </a:endParaRPr>
            </a:p>
          </p:txBody>
        </p:sp>
        <p:pic>
          <p:nvPicPr>
            <p:cNvPr id="11" name="Graphic 10" descr="Lightbulb"/>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763815" y="4011"/>
              <a:ext cx="592456" cy="592456"/>
            </a:xfrm>
            <a:prstGeom prst="rect">
              <a:avLst/>
            </a:prstGeom>
          </p:spPr>
        </p:pic>
      </p:grpSp>
      <p:sp>
        <p:nvSpPr>
          <p:cNvPr id="12" name="Rectangle 11"/>
          <p:cNvSpPr/>
          <p:nvPr/>
        </p:nvSpPr>
        <p:spPr>
          <a:xfrm>
            <a:off x="6119589" y="276749"/>
            <a:ext cx="6072412" cy="584775"/>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563C1"/>
                </a:solidFill>
                <a:effectLst/>
                <a:uLnTx/>
                <a:uFillTx/>
                <a:latin typeface="RSU" pitchFamily="2" charset="-34"/>
                <a:ea typeface="+mn-ea"/>
                <a:cs typeface="RSU" pitchFamily="2" charset="-34"/>
                <a:sym typeface="Arial"/>
              </a:rPr>
              <a:t>Massive Open Online Courses: MOOCs  </a:t>
            </a:r>
            <a:endParaRPr kumimoji="0" lang="en-US" sz="900" b="1" i="0" u="none" strike="noStrike" kern="1200" cap="none" spc="0" normalizeH="0" baseline="0" noProof="0" dirty="0">
              <a:ln>
                <a:noFill/>
              </a:ln>
              <a:solidFill>
                <a:srgbClr val="E7E6E6">
                  <a:lumMod val="50000"/>
                </a:srgbClr>
              </a:solidFill>
              <a:effectLst/>
              <a:uLnTx/>
              <a:uFillTx/>
              <a:latin typeface="DB BrandVoice X" panose="02000506090000020004" pitchFamily="2" charset="-34"/>
              <a:ea typeface="+mn-ea"/>
              <a:cs typeface="DB BrandVoice X" panose="02000506090000020004" pitchFamily="2" charset="-34"/>
              <a:sym typeface="Arial"/>
            </a:endParaRPr>
          </a:p>
        </p:txBody>
      </p:sp>
      <p:pic>
        <p:nvPicPr>
          <p:cNvPr id="13" name="Picture 12"/>
          <p:cNvPicPr>
            <a:picLocks noChangeAspect="1"/>
          </p:cNvPicPr>
          <p:nvPr/>
        </p:nvPicPr>
        <p:blipFill rotWithShape="1">
          <a:blip r:embed="rId6"/>
          <a:srcRect l="17894" t="30076" r="18421" b="10871"/>
          <a:stretch/>
        </p:blipFill>
        <p:spPr>
          <a:xfrm>
            <a:off x="257247" y="886551"/>
            <a:ext cx="5377218" cy="2833559"/>
          </a:xfrm>
          <a:prstGeom prst="rect">
            <a:avLst/>
          </a:prstGeom>
        </p:spPr>
      </p:pic>
      <p:pic>
        <p:nvPicPr>
          <p:cNvPr id="14" name="Picture 13"/>
          <p:cNvPicPr>
            <a:picLocks noChangeAspect="1"/>
          </p:cNvPicPr>
          <p:nvPr/>
        </p:nvPicPr>
        <p:blipFill rotWithShape="1">
          <a:blip r:embed="rId7"/>
          <a:srcRect t="10510" r="24545" b="40392"/>
          <a:stretch/>
        </p:blipFill>
        <p:spPr>
          <a:xfrm>
            <a:off x="0" y="3918642"/>
            <a:ext cx="8216064" cy="3005758"/>
          </a:xfrm>
          <a:prstGeom prst="rect">
            <a:avLst/>
          </a:prstGeom>
        </p:spPr>
      </p:pic>
      <p:pic>
        <p:nvPicPr>
          <p:cNvPr id="15" name="Picture 14"/>
          <p:cNvPicPr>
            <a:picLocks noChangeAspect="1"/>
          </p:cNvPicPr>
          <p:nvPr/>
        </p:nvPicPr>
        <p:blipFill rotWithShape="1">
          <a:blip r:embed="rId8"/>
          <a:srcRect l="19659" t="23623" r="37272" b="12507"/>
          <a:stretch/>
        </p:blipFill>
        <p:spPr>
          <a:xfrm>
            <a:off x="8772537" y="4149918"/>
            <a:ext cx="3062466" cy="2553402"/>
          </a:xfrm>
          <a:prstGeom prst="rect">
            <a:avLst/>
          </a:prstGeom>
        </p:spPr>
      </p:pic>
    </p:spTree>
    <p:extLst>
      <p:ext uri="{BB962C8B-B14F-4D97-AF65-F5344CB8AC3E}">
        <p14:creationId xmlns:p14="http://schemas.microsoft.com/office/powerpoint/2010/main" val="119227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1565" y="41565"/>
            <a:ext cx="12142694" cy="6777319"/>
          </a:xfrm>
          <a:prstGeom prst="rect">
            <a:avLst/>
          </a:prstGeom>
          <a:ln w="111125">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dirty="0">
              <a:ln>
                <a:noFill/>
              </a:ln>
              <a:solidFill>
                <a:srgbClr val="E7E6E6">
                  <a:lumMod val="50000"/>
                </a:srgbClr>
              </a:solidFill>
              <a:effectLst/>
              <a:uLnTx/>
              <a:uFillTx/>
              <a:latin typeface="Calibri" panose="020F0502020204030204"/>
              <a:ea typeface="+mn-ea"/>
              <a:cs typeface="Cordia New" panose="020B0304020202020204" pitchFamily="34" charset="-34"/>
            </a:endParaRPr>
          </a:p>
        </p:txBody>
      </p:sp>
      <p:sp>
        <p:nvSpPr>
          <p:cNvPr id="5" name="Title 1"/>
          <p:cNvSpPr txBox="1">
            <a:spLocks/>
          </p:cNvSpPr>
          <p:nvPr/>
        </p:nvSpPr>
        <p:spPr>
          <a:xfrm>
            <a:off x="855112" y="-120826"/>
            <a:ext cx="10515600" cy="132556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rgbClr val="E7E6E6">
                    <a:lumMod val="50000"/>
                  </a:srgbClr>
                </a:solidFill>
                <a:effectLst/>
                <a:uLnTx/>
                <a:uFillTx/>
                <a:latin typeface="Arial Rounded MT Bold" panose="020F0704030504030204" pitchFamily="34" charset="0"/>
                <a:ea typeface="+mj-ea"/>
                <a:cs typeface="DB BrandVoice X" panose="02000506090000020004" pitchFamily="2" charset="-34"/>
              </a:rPr>
              <a:t>Open </a:t>
            </a:r>
            <a:r>
              <a:rPr kumimoji="0" lang="en-US" sz="4000" b="0" i="0" u="none" strike="noStrike" kern="1200" cap="none" spc="0" normalizeH="0" baseline="0" noProof="0" dirty="0" err="1">
                <a:ln>
                  <a:noFill/>
                </a:ln>
                <a:solidFill>
                  <a:srgbClr val="E7E6E6">
                    <a:lumMod val="50000"/>
                  </a:srgbClr>
                </a:solidFill>
                <a:effectLst/>
                <a:uLnTx/>
                <a:uFillTx/>
                <a:latin typeface="Arial Rounded MT Bold" panose="020F0704030504030204" pitchFamily="34" charset="0"/>
                <a:ea typeface="+mj-ea"/>
                <a:cs typeface="DB BrandVoice X" panose="02000506090000020004" pitchFamily="2" charset="-34"/>
              </a:rPr>
              <a:t>CourseWare</a:t>
            </a:r>
            <a:r>
              <a:rPr kumimoji="0" lang="en-US" sz="4000" b="0" i="0" u="none" strike="noStrike" kern="1200" cap="none" spc="0" normalizeH="0" baseline="0" noProof="0" dirty="0">
                <a:ln>
                  <a:noFill/>
                </a:ln>
                <a:solidFill>
                  <a:srgbClr val="E7E6E6">
                    <a:lumMod val="50000"/>
                  </a:srgbClr>
                </a:solidFill>
                <a:effectLst/>
                <a:uLnTx/>
                <a:uFillTx/>
                <a:latin typeface="Arial Rounded MT Bold" panose="020F0704030504030204" pitchFamily="34" charset="0"/>
                <a:ea typeface="+mj-ea"/>
                <a:cs typeface="DB BrandVoice X" panose="02000506090000020004" pitchFamily="2" charset="-34"/>
              </a:rPr>
              <a:t> (OCW)</a:t>
            </a:r>
            <a:br>
              <a:rPr kumimoji="0" lang="en-US" sz="4000" b="0" i="0" u="none" strike="noStrike" kern="1200" cap="none" spc="0" normalizeH="0" baseline="0" noProof="0" dirty="0">
                <a:ln>
                  <a:noFill/>
                </a:ln>
                <a:solidFill>
                  <a:srgbClr val="E7E6E6">
                    <a:lumMod val="50000"/>
                  </a:srgbClr>
                </a:solidFill>
                <a:effectLst/>
                <a:uLnTx/>
                <a:uFillTx/>
                <a:latin typeface="Arial Rounded MT Bold" panose="020F0704030504030204" pitchFamily="34" charset="0"/>
                <a:ea typeface="+mj-ea"/>
                <a:cs typeface="DB BrandVoice X" panose="02000506090000020004" pitchFamily="2" charset="-34"/>
              </a:rPr>
            </a:br>
            <a:r>
              <a:rPr kumimoji="0" lang="en-US" sz="3200" b="0" i="0" u="none" strike="noStrike" kern="1200" cap="none" spc="0" normalizeH="0" baseline="0" noProof="0" dirty="0">
                <a:ln>
                  <a:noFill/>
                </a:ln>
                <a:solidFill>
                  <a:srgbClr val="E7E6E6">
                    <a:lumMod val="50000"/>
                  </a:srgbClr>
                </a:solidFill>
                <a:effectLst/>
                <a:uLnTx/>
                <a:uFillTx/>
                <a:latin typeface="Arial Rounded MT Bold" panose="020F0704030504030204" pitchFamily="34" charset="0"/>
                <a:ea typeface="+mj-ea"/>
                <a:cs typeface="DB BrandVoice X" panose="02000506090000020004" pitchFamily="2" charset="-34"/>
                <a:hlinkClick r:id="rId4"/>
              </a:rPr>
              <a:t>https://ocw.mit.edu</a:t>
            </a:r>
            <a:r>
              <a:rPr kumimoji="0" lang="en-US" sz="3200" b="0" i="0" u="none" strike="noStrike" kern="1200" cap="none" spc="0" normalizeH="0" baseline="0" noProof="0" dirty="0">
                <a:ln>
                  <a:noFill/>
                </a:ln>
                <a:solidFill>
                  <a:srgbClr val="E7E6E6">
                    <a:lumMod val="50000"/>
                  </a:srgbClr>
                </a:solidFill>
                <a:effectLst/>
                <a:uLnTx/>
                <a:uFillTx/>
                <a:latin typeface="Arial Rounded MT Bold" panose="020F0704030504030204" pitchFamily="34" charset="0"/>
                <a:ea typeface="+mj-ea"/>
                <a:cs typeface="DB BrandVoice X" panose="02000506090000020004" pitchFamily="2" charset="-34"/>
              </a:rPr>
              <a:t> </a:t>
            </a:r>
            <a:endParaRPr kumimoji="0" lang="en-US" sz="4000" b="0" i="0" u="none" strike="noStrike" kern="1200" cap="none" spc="0" normalizeH="0" baseline="0" noProof="0" dirty="0">
              <a:ln>
                <a:noFill/>
              </a:ln>
              <a:solidFill>
                <a:srgbClr val="E7E6E6">
                  <a:lumMod val="50000"/>
                </a:srgbClr>
              </a:solidFill>
              <a:effectLst/>
              <a:uLnTx/>
              <a:uFillTx/>
              <a:latin typeface="Arial Rounded MT Bold" panose="020F0704030504030204" pitchFamily="34" charset="0"/>
              <a:ea typeface="+mj-ea"/>
              <a:cs typeface="DB BrandVoice X" panose="02000506090000020004" pitchFamily="2" charset="-34"/>
            </a:endParaRPr>
          </a:p>
        </p:txBody>
      </p:sp>
      <p:pic>
        <p:nvPicPr>
          <p:cNvPr id="9" name="Walter Lewin Prom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308171" y="1164325"/>
            <a:ext cx="7609481" cy="5072987"/>
          </a:xfrm>
          <a:prstGeom prst="rect">
            <a:avLst/>
          </a:prstGeom>
        </p:spPr>
      </p:pic>
      <p:sp>
        <p:nvSpPr>
          <p:cNvPr id="2" name="Rectangle 1"/>
          <p:cNvSpPr/>
          <p:nvPr/>
        </p:nvSpPr>
        <p:spPr>
          <a:xfrm>
            <a:off x="1199456" y="6232002"/>
            <a:ext cx="1152128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rial Rounded MT Bold" panose="020F0704030504030204" pitchFamily="34" charset="0"/>
                <a:ea typeface="+mn-ea"/>
                <a:cs typeface="+mn-cs"/>
              </a:rPr>
              <a:t>Walter Lewin Promo </a:t>
            </a:r>
            <a:r>
              <a:rPr kumimoji="0" lang="en-US" sz="2000" b="0" i="0" u="none" strike="noStrike" kern="1200" cap="none" spc="0" normalizeH="0" baseline="0" noProof="0" dirty="0">
                <a:ln>
                  <a:noFill/>
                </a:ln>
                <a:solidFill>
                  <a:prstClr val="black"/>
                </a:solidFill>
                <a:effectLst/>
                <a:uLnTx/>
                <a:uFillTx/>
                <a:latin typeface="Arial Rounded MT Bold" panose="020F0704030504030204" pitchFamily="34" charset="0"/>
                <a:ea typeface="+mn-ea"/>
                <a:cs typeface="+mn-cs"/>
                <a:hlinkClick r:id="rId6"/>
              </a:rPr>
              <a:t>https://www.youtube.com/watch?v=ZdIryxOIJEU</a:t>
            </a: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262494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A0A1006-4A2E-47A5-AF78-E39C9EC420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9616" y="-27384"/>
            <a:ext cx="11598940" cy="6858000"/>
          </a:xfrm>
          <a:prstGeom prst="rect">
            <a:avLst/>
          </a:prstGeom>
        </p:spPr>
      </p:pic>
      <p:sp>
        <p:nvSpPr>
          <p:cNvPr id="2" name="Rectangle 1"/>
          <p:cNvSpPr/>
          <p:nvPr/>
        </p:nvSpPr>
        <p:spPr>
          <a:xfrm>
            <a:off x="7866442" y="303039"/>
            <a:ext cx="142058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30A0"/>
                </a:solidFill>
                <a:effectLst/>
                <a:uLnTx/>
                <a:uFillTx/>
                <a:latin typeface="RSU" panose="02000506040000020003" pitchFamily="2" charset="-34"/>
                <a:ea typeface="+mn-ea"/>
                <a:cs typeface="RSU" panose="02000506040000020003" pitchFamily="2" charset="-34"/>
              </a:rPr>
              <a:t>Innovation</a:t>
            </a:r>
            <a:r>
              <a:rPr kumimoji="0" lang="en-US" sz="2400" b="1" i="0" u="none" strike="noStrike" kern="1200" cap="none" spc="0" normalizeH="0" baseline="0" noProof="0" dirty="0">
                <a:ln>
                  <a:noFill/>
                </a:ln>
                <a:solidFill>
                  <a:srgbClr val="002060"/>
                </a:solidFill>
                <a:effectLst/>
                <a:uLnTx/>
                <a:uFillTx/>
                <a:latin typeface="RSU" panose="02000506040000020003" pitchFamily="2" charset="-34"/>
                <a:ea typeface="+mn-ea"/>
                <a:cs typeface="RSU" panose="02000506040000020003" pitchFamily="2" charset="-34"/>
              </a:rPr>
              <a:t> </a:t>
            </a:r>
          </a:p>
        </p:txBody>
      </p:sp>
      <p:sp>
        <p:nvSpPr>
          <p:cNvPr id="5" name="Rectangle 4"/>
          <p:cNvSpPr/>
          <p:nvPr/>
        </p:nvSpPr>
        <p:spPr>
          <a:xfrm>
            <a:off x="10189329" y="2318674"/>
            <a:ext cx="144878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A73B92"/>
                </a:solidFill>
                <a:effectLst/>
                <a:uLnTx/>
                <a:uFillTx/>
                <a:latin typeface="RSU" panose="02000506040000020003" pitchFamily="2" charset="-34"/>
                <a:ea typeface="+mn-ea"/>
                <a:cs typeface="RSU" panose="02000506040000020003" pitchFamily="2" charset="-34"/>
              </a:rPr>
              <a:t>Global Citizenship </a:t>
            </a:r>
            <a:endParaRPr kumimoji="0" lang="en-US" sz="2400" b="1" i="0" u="none" strike="noStrike" kern="1200" cap="none" spc="0" normalizeH="0" baseline="0" noProof="0" dirty="0">
              <a:ln>
                <a:noFill/>
              </a:ln>
              <a:solidFill>
                <a:srgbClr val="A73B92"/>
              </a:solidFill>
              <a:effectLst/>
              <a:uLnTx/>
              <a:uFillTx/>
              <a:latin typeface="Calibri"/>
              <a:ea typeface="+mn-ea"/>
              <a:cs typeface="+mn-cs"/>
            </a:endParaRPr>
          </a:p>
        </p:txBody>
      </p:sp>
      <p:sp>
        <p:nvSpPr>
          <p:cNvPr id="6" name="Rectangle 5"/>
          <p:cNvSpPr/>
          <p:nvPr/>
        </p:nvSpPr>
        <p:spPr>
          <a:xfrm>
            <a:off x="5565333" y="2734172"/>
            <a:ext cx="1160061"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RSU" panose="02000506040000020003" pitchFamily="2" charset="-34"/>
                <a:ea typeface="+mn-ea"/>
                <a:cs typeface="RSU" panose="02000506040000020003" pitchFamily="2" charset="-34"/>
              </a:rPr>
              <a:t>Teaching</a:t>
            </a:r>
          </a:p>
        </p:txBody>
      </p:sp>
      <p:sp>
        <p:nvSpPr>
          <p:cNvPr id="3" name="TextBox 2">
            <a:extLst>
              <a:ext uri="{FF2B5EF4-FFF2-40B4-BE49-F238E27FC236}">
                <a16:creationId xmlns:a16="http://schemas.microsoft.com/office/drawing/2014/main" id="{0EA69491-85D2-4778-92B8-E4DA0AD70035}"/>
              </a:ext>
            </a:extLst>
          </p:cNvPr>
          <p:cNvSpPr txBox="1"/>
          <p:nvPr/>
        </p:nvSpPr>
        <p:spPr>
          <a:xfrm>
            <a:off x="7346854" y="3010298"/>
            <a:ext cx="2483244" cy="156966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Technology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Growth mindset</a:t>
            </a:r>
          </a:p>
        </p:txBody>
      </p:sp>
      <p:sp>
        <p:nvSpPr>
          <p:cNvPr id="12" name="TextBox 11">
            <a:extLst>
              <a:ext uri="{FF2B5EF4-FFF2-40B4-BE49-F238E27FC236}">
                <a16:creationId xmlns:a16="http://schemas.microsoft.com/office/drawing/2014/main" id="{B17A0BFE-7247-4A58-BFBD-778E0992279E}"/>
              </a:ext>
            </a:extLst>
          </p:cNvPr>
          <p:cNvSpPr txBox="1"/>
          <p:nvPr/>
        </p:nvSpPr>
        <p:spPr>
          <a:xfrm>
            <a:off x="8006818" y="1420711"/>
            <a:ext cx="256041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&gt;&gt;To be ready for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when academic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meets business </a:t>
            </a:r>
          </a:p>
        </p:txBody>
      </p:sp>
      <p:sp>
        <p:nvSpPr>
          <p:cNvPr id="13" name="TextBox 12">
            <a:extLst>
              <a:ext uri="{FF2B5EF4-FFF2-40B4-BE49-F238E27FC236}">
                <a16:creationId xmlns:a16="http://schemas.microsoft.com/office/drawing/2014/main" id="{3272F6A3-432A-4B6C-81C9-F2F975B7117D}"/>
              </a:ext>
            </a:extLst>
          </p:cNvPr>
          <p:cNvSpPr txBox="1"/>
          <p:nvPr/>
        </p:nvSpPr>
        <p:spPr>
          <a:xfrm>
            <a:off x="4943872" y="3722817"/>
            <a:ext cx="2512433"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Teacher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as a  coach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(Authentic task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assessment) </a:t>
            </a:r>
          </a:p>
        </p:txBody>
      </p:sp>
      <p:sp>
        <p:nvSpPr>
          <p:cNvPr id="15" name="TextBox 14">
            <a:extLst>
              <a:ext uri="{FF2B5EF4-FFF2-40B4-BE49-F238E27FC236}">
                <a16:creationId xmlns:a16="http://schemas.microsoft.com/office/drawing/2014/main" id="{4A1AE03A-A6DA-4593-906B-A708E040ADC9}"/>
              </a:ext>
            </a:extLst>
          </p:cNvPr>
          <p:cNvSpPr txBox="1"/>
          <p:nvPr/>
        </p:nvSpPr>
        <p:spPr>
          <a:xfrm>
            <a:off x="5898082" y="5017779"/>
            <a:ext cx="2108736" cy="98488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Student as 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Life long learner </a:t>
            </a:r>
            <a:br>
              <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b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(Learning how to learn)</a:t>
            </a:r>
            <a:endPar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
        <p:nvSpPr>
          <p:cNvPr id="19" name="TextBox 18">
            <a:extLst>
              <a:ext uri="{FF2B5EF4-FFF2-40B4-BE49-F238E27FC236}">
                <a16:creationId xmlns:a16="http://schemas.microsoft.com/office/drawing/2014/main" id="{929DF8FF-8663-468B-B421-2079D18CE12C}"/>
              </a:ext>
            </a:extLst>
          </p:cNvPr>
          <p:cNvSpPr txBox="1"/>
          <p:nvPr/>
        </p:nvSpPr>
        <p:spPr>
          <a:xfrm>
            <a:off x="10089834" y="3940561"/>
            <a:ext cx="2512433"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Technology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Foreign Language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Future skill sets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
        <p:nvSpPr>
          <p:cNvPr id="16" name="TextBox 15">
            <a:extLst>
              <a:ext uri="{FF2B5EF4-FFF2-40B4-BE49-F238E27FC236}">
                <a16:creationId xmlns:a16="http://schemas.microsoft.com/office/drawing/2014/main" id="{C4EC3A74-0D66-4ED7-988F-0615C8375DD0}"/>
              </a:ext>
            </a:extLst>
          </p:cNvPr>
          <p:cNvSpPr txBox="1"/>
          <p:nvPr/>
        </p:nvSpPr>
        <p:spPr>
          <a:xfrm>
            <a:off x="6701334" y="1433704"/>
            <a:ext cx="203769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Update info +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Global Trends</a:t>
            </a:r>
            <a:r>
              <a:rPr kumimoji="0" lang="th-TH"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endPar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
        <p:nvSpPr>
          <p:cNvPr id="18" name="TextBox 17">
            <a:extLst>
              <a:ext uri="{FF2B5EF4-FFF2-40B4-BE49-F238E27FC236}">
                <a16:creationId xmlns:a16="http://schemas.microsoft.com/office/drawing/2014/main" id="{C5ACD386-2232-4613-A4DB-DF18DF5B29B2}"/>
              </a:ext>
            </a:extLst>
          </p:cNvPr>
          <p:cNvSpPr txBox="1"/>
          <p:nvPr/>
        </p:nvSpPr>
        <p:spPr>
          <a:xfrm>
            <a:off x="9048571" y="5127024"/>
            <a:ext cx="1995537" cy="9233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To be ready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the Co-creators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(multi-disciplinary) </a:t>
            </a:r>
          </a:p>
        </p:txBody>
      </p:sp>
      <p:sp>
        <p:nvSpPr>
          <p:cNvPr id="14" name="Rectangle 13"/>
          <p:cNvSpPr/>
          <p:nvPr/>
        </p:nvSpPr>
        <p:spPr>
          <a:xfrm>
            <a:off x="7883937" y="5954974"/>
            <a:ext cx="130946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857D7"/>
                </a:solidFill>
                <a:effectLst/>
                <a:uLnTx/>
                <a:uFillTx/>
                <a:latin typeface="RSU" panose="02000506040000020003" pitchFamily="2" charset="-34"/>
                <a:ea typeface="+mn-ea"/>
                <a:cs typeface="RSU" panose="02000506040000020003" pitchFamily="2" charset="-34"/>
              </a:rPr>
              <a:t> Learning </a:t>
            </a:r>
          </a:p>
        </p:txBody>
      </p:sp>
      <p:pic>
        <p:nvPicPr>
          <p:cNvPr id="17" name="Picture 16"/>
          <p:cNvPicPr>
            <a:picLocks noChangeAspect="1"/>
          </p:cNvPicPr>
          <p:nvPr/>
        </p:nvPicPr>
        <p:blipFill>
          <a:blip r:embed="rId3"/>
          <a:stretch>
            <a:fillRect/>
          </a:stretch>
        </p:blipFill>
        <p:spPr>
          <a:xfrm>
            <a:off x="1055780" y="720080"/>
            <a:ext cx="4104116" cy="5805264"/>
          </a:xfrm>
          <a:prstGeom prst="rect">
            <a:avLst/>
          </a:prstGeom>
        </p:spPr>
      </p:pic>
    </p:spTree>
    <p:extLst>
      <p:ext uri="{BB962C8B-B14F-4D97-AF65-F5344CB8AC3E}">
        <p14:creationId xmlns:p14="http://schemas.microsoft.com/office/powerpoint/2010/main" val="30032619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blip>
          <a:srcRect l="22653" t="22889" r="23824" b="10947"/>
          <a:stretch/>
        </p:blipFill>
        <p:spPr>
          <a:xfrm>
            <a:off x="2335351" y="1126827"/>
            <a:ext cx="7496647" cy="5212659"/>
          </a:xfrm>
          <a:prstGeom prst="rect">
            <a:avLst/>
          </a:prstGeom>
        </p:spPr>
      </p:pic>
      <p:sp>
        <p:nvSpPr>
          <p:cNvPr id="6" name="Title 1"/>
          <p:cNvSpPr txBox="1">
            <a:spLocks/>
          </p:cNvSpPr>
          <p:nvPr/>
        </p:nvSpPr>
        <p:spPr>
          <a:xfrm>
            <a:off x="281139" y="-12169"/>
            <a:ext cx="11801016" cy="1204313"/>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9600" b="1" i="0" u="none" strike="noStrike" kern="1200" cap="none" spc="0" normalizeH="0" baseline="0" noProof="0" dirty="0">
                <a:ln>
                  <a:noFill/>
                </a:ln>
                <a:solidFill>
                  <a:srgbClr val="0563C1"/>
                </a:solidFill>
                <a:effectLst>
                  <a:outerShdw blurRad="38100" dist="38100" dir="2700000" algn="tl">
                    <a:srgbClr val="000000">
                      <a:alpha val="43137"/>
                    </a:srgbClr>
                  </a:outerShdw>
                </a:effectLst>
                <a:uLnTx/>
                <a:uFillTx/>
                <a:latin typeface="RSU" pitchFamily="2" charset="-34"/>
                <a:ea typeface="+mj-ea"/>
                <a:cs typeface="RSU" pitchFamily="2" charset="-34"/>
                <a:sym typeface="Arial"/>
              </a:rPr>
              <a:t>MOOC trends: </a:t>
            </a:r>
            <a:r>
              <a:rPr kumimoji="0" lang="en-US" sz="8000" b="1" i="0" u="none" strike="noStrike" kern="1200" cap="none" spc="0" normalizeH="0" baseline="0" noProof="0" dirty="0">
                <a:ln>
                  <a:noFill/>
                </a:ln>
                <a:solidFill>
                  <a:srgbClr val="FFC000"/>
                </a:solidFill>
                <a:effectLst/>
                <a:uLnTx/>
                <a:uFillTx/>
                <a:latin typeface="RSU" pitchFamily="2" charset="-34"/>
                <a:ea typeface="+mj-ea"/>
                <a:cs typeface="RSU" pitchFamily="2" charset="-34"/>
                <a:sym typeface="Arial"/>
              </a:rPr>
              <a:t>from</a:t>
            </a:r>
            <a:r>
              <a:rPr kumimoji="0" lang="en-US" sz="80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RSU" pitchFamily="2" charset="-34"/>
                <a:ea typeface="+mj-ea"/>
                <a:cs typeface="RSU" pitchFamily="2" charset="-34"/>
                <a:sym typeface="Arial"/>
              </a:rPr>
              <a:t> </a:t>
            </a:r>
            <a:r>
              <a:rPr kumimoji="0" lang="en-US" sz="8000" b="1" i="0" u="none" strike="noStrike" kern="1200" cap="none" spc="0" normalizeH="0" baseline="0" noProof="0" dirty="0">
                <a:ln>
                  <a:noFill/>
                </a:ln>
                <a:solidFill>
                  <a:srgbClr val="FFC000"/>
                </a:solidFill>
                <a:effectLst/>
                <a:uLnTx/>
                <a:uFillTx/>
                <a:latin typeface="DB BrandVoice X" panose="02000506090000020004" pitchFamily="2" charset="-34"/>
                <a:ea typeface="+mj-ea"/>
                <a:cs typeface="DB BrandVoice X" panose="02000506090000020004" pitchFamily="2" charset="-34"/>
                <a:sym typeface="Arial"/>
              </a:rPr>
              <a:t>class-central.com  </a:t>
            </a:r>
            <a:br>
              <a:rPr kumimoji="0" lang="en-US" sz="3200" b="1" i="0" u="none" strike="noStrike" kern="1200" cap="none" spc="0" normalizeH="0" baseline="0" noProof="0" dirty="0">
                <a:ln>
                  <a:noFill/>
                </a:ln>
                <a:solidFill>
                  <a:srgbClr val="E7E6E6">
                    <a:lumMod val="50000"/>
                  </a:srgbClr>
                </a:solidFill>
                <a:effectLst/>
                <a:uLnTx/>
                <a:uFillTx/>
                <a:latin typeface="DB BrandVoice X" panose="02000506090000020004" pitchFamily="2" charset="-34"/>
                <a:ea typeface="+mj-ea"/>
                <a:cs typeface="DB BrandVoice X" panose="02000506090000020004" pitchFamily="2" charset="-34"/>
                <a:sym typeface="Arial"/>
              </a:rPr>
            </a:br>
            <a:r>
              <a:rPr kumimoji="0" lang="en-US" sz="3200" b="1" i="0" u="none" strike="noStrike" kern="1200" cap="none" spc="0" normalizeH="0" baseline="0" noProof="0" dirty="0">
                <a:ln>
                  <a:noFill/>
                </a:ln>
                <a:solidFill>
                  <a:srgbClr val="E7E6E6">
                    <a:lumMod val="50000"/>
                  </a:srgbClr>
                </a:solidFill>
                <a:effectLst/>
                <a:uLnTx/>
                <a:uFillTx/>
                <a:latin typeface="DB BrandVoice X" panose="02000506090000020004" pitchFamily="2" charset="-34"/>
                <a:ea typeface="+mj-ea"/>
                <a:cs typeface="DB BrandVoice X" panose="02000506090000020004" pitchFamily="2" charset="-34"/>
                <a:sym typeface="Arial"/>
              </a:rPr>
              <a:t> </a:t>
            </a:r>
            <a:r>
              <a:rPr kumimoji="0" lang="en-US" sz="3200" b="1" i="0" u="none" strike="noStrike" kern="1200" cap="none" spc="0" normalizeH="0" baseline="0" noProof="0" dirty="0" err="1">
                <a:ln>
                  <a:noFill/>
                </a:ln>
                <a:solidFill>
                  <a:srgbClr val="E7E6E6">
                    <a:lumMod val="50000"/>
                  </a:srgbClr>
                </a:solidFill>
                <a:effectLst/>
                <a:uLnTx/>
                <a:uFillTx/>
                <a:latin typeface="DB BrandVoice X" panose="02000506090000020004" pitchFamily="2" charset="-34"/>
                <a:ea typeface="+mj-ea"/>
                <a:cs typeface="DB BrandVoice X" panose="02000506090000020004" pitchFamily="2" charset="-34"/>
                <a:sym typeface="Arial"/>
              </a:rPr>
              <a:t>Dhawal</a:t>
            </a:r>
            <a:r>
              <a:rPr kumimoji="0" lang="en-US" sz="3200" b="1" i="0" u="none" strike="noStrike" kern="1200" cap="none" spc="0" normalizeH="0" baseline="0" noProof="0" dirty="0">
                <a:ln>
                  <a:noFill/>
                </a:ln>
                <a:solidFill>
                  <a:srgbClr val="E7E6E6">
                    <a:lumMod val="50000"/>
                  </a:srgbClr>
                </a:solidFill>
                <a:effectLst/>
                <a:uLnTx/>
                <a:uFillTx/>
                <a:latin typeface="DB BrandVoice X" panose="02000506090000020004" pitchFamily="2" charset="-34"/>
                <a:ea typeface="+mj-ea"/>
                <a:cs typeface="DB BrandVoice X" panose="02000506090000020004" pitchFamily="2" charset="-34"/>
                <a:sym typeface="Arial"/>
              </a:rPr>
              <a:t> Shah, Keynote speaker at TCU IEC 2017, 2018 and at EMOOC 2019 </a:t>
            </a:r>
          </a:p>
        </p:txBody>
      </p:sp>
    </p:spTree>
    <p:extLst>
      <p:ext uri="{BB962C8B-B14F-4D97-AF65-F5344CB8AC3E}">
        <p14:creationId xmlns:p14="http://schemas.microsoft.com/office/powerpoint/2010/main" val="30237628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38641" y="4011"/>
            <a:ext cx="12020703" cy="1122816"/>
            <a:chOff x="138640" y="4011"/>
            <a:chExt cx="12020702" cy="1122816"/>
          </a:xfrm>
        </p:grpSpPr>
        <p:sp>
          <p:nvSpPr>
            <p:cNvPr id="8" name="Title 1"/>
            <p:cNvSpPr txBox="1">
              <a:spLocks/>
            </p:cNvSpPr>
            <p:nvPr/>
          </p:nvSpPr>
          <p:spPr>
            <a:xfrm>
              <a:off x="138640" y="129575"/>
              <a:ext cx="12020702" cy="9972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th-TH" sz="4000" b="1" i="0" u="none" strike="noStrike" kern="1200" cap="none" spc="0" normalizeH="0" baseline="0" noProof="0" dirty="0">
                  <a:ln>
                    <a:noFill/>
                  </a:ln>
                  <a:solidFill>
                    <a:srgbClr val="223C8E"/>
                  </a:solidFill>
                  <a:effectLst/>
                  <a:uLnTx/>
                  <a:uFillTx/>
                  <a:latin typeface="RSU" panose="02000506040000020003" pitchFamily="2" charset="-34"/>
                  <a:ea typeface="+mj-ea"/>
                  <a:cs typeface="RSU" panose="02000506040000020003" pitchFamily="2" charset="-34"/>
                  <a:sym typeface="Arial"/>
                </a:rPr>
                <a:t>รูปแบบของการศึกษาในอนาคต </a:t>
              </a:r>
              <a:endParaRPr kumimoji="0" lang="en-US" sz="4000" b="1" i="0" u="none" strike="noStrike" kern="1200" cap="none" spc="0" normalizeH="0" baseline="0" noProof="0" dirty="0">
                <a:ln>
                  <a:noFill/>
                </a:ln>
                <a:solidFill>
                  <a:srgbClr val="223C8E"/>
                </a:solidFill>
                <a:effectLst/>
                <a:uLnTx/>
                <a:uFillTx/>
                <a:latin typeface="Calibri"/>
                <a:ea typeface="+mj-ea"/>
                <a:cs typeface="+mj-cs"/>
                <a:sym typeface="Arial"/>
              </a:endParaRPr>
            </a:p>
          </p:txBody>
        </p:sp>
        <p:pic>
          <p:nvPicPr>
            <p:cNvPr id="9" name="Graphic 8" descr="Lightbulb"/>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63815" y="4011"/>
              <a:ext cx="592456" cy="592456"/>
            </a:xfrm>
            <a:prstGeom prst="rect">
              <a:avLst/>
            </a:prstGeom>
          </p:spPr>
        </p:pic>
      </p:grpSp>
      <p:sp>
        <p:nvSpPr>
          <p:cNvPr id="5" name="Title 1"/>
          <p:cNvSpPr txBox="1">
            <a:spLocks/>
          </p:cNvSpPr>
          <p:nvPr/>
        </p:nvSpPr>
        <p:spPr>
          <a:xfrm>
            <a:off x="498034" y="448256"/>
            <a:ext cx="11285621" cy="132556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E7E6E6">
                    <a:lumMod val="50000"/>
                  </a:srgbClr>
                </a:solidFill>
                <a:effectLst/>
                <a:uLnTx/>
                <a:uFillTx/>
                <a:latin typeface="Arial Rounded MT Bold" panose="020F0704030504030204" pitchFamily="34" charset="0"/>
                <a:ea typeface="+mj-ea"/>
                <a:cs typeface="DB BrandVoice X" panose="02000506090000020004" pitchFamily="2" charset="-34"/>
                <a:sym typeface="Arial"/>
              </a:rPr>
              <a:t>Massive Open Online Courses (MOOCs) </a:t>
            </a:r>
            <a:r>
              <a:rPr kumimoji="0" lang="en-US" sz="4800" b="0" i="0" u="none" strike="noStrike" kern="1200" cap="none" spc="0" normalizeH="0" baseline="0" noProof="0" dirty="0">
                <a:ln>
                  <a:noFill/>
                </a:ln>
                <a:solidFill>
                  <a:srgbClr val="E7E6E6">
                    <a:lumMod val="50000"/>
                  </a:srgbClr>
                </a:solidFill>
                <a:effectLst/>
                <a:uLnTx/>
                <a:uFillTx/>
                <a:latin typeface="Arial Rounded MT Bold" panose="020F0704030504030204" pitchFamily="34" charset="0"/>
                <a:ea typeface="+mj-ea"/>
                <a:cs typeface="DB BrandVoice X" panose="02000506090000020004" pitchFamily="2" charset="-34"/>
                <a:sym typeface="Arial"/>
                <a:hlinkClick r:id="rId5"/>
              </a:rPr>
              <a:t>coursera.org</a:t>
            </a:r>
            <a:r>
              <a:rPr kumimoji="0" lang="en-US" sz="4800" b="0" i="0" u="none" strike="noStrike" kern="1200" cap="none" spc="0" normalizeH="0" baseline="0" noProof="0" dirty="0">
                <a:ln>
                  <a:noFill/>
                </a:ln>
                <a:solidFill>
                  <a:srgbClr val="E7E6E6">
                    <a:lumMod val="50000"/>
                  </a:srgbClr>
                </a:solidFill>
                <a:effectLst/>
                <a:uLnTx/>
                <a:uFillTx/>
                <a:latin typeface="Arial Rounded MT Bold" panose="020F0704030504030204" pitchFamily="34" charset="0"/>
                <a:ea typeface="+mj-ea"/>
                <a:cs typeface="DB BrandVoice X" panose="02000506090000020004" pitchFamily="2" charset="-34"/>
                <a:sym typeface="Arial"/>
              </a:rPr>
              <a:t> </a:t>
            </a:r>
            <a:endParaRPr kumimoji="0" lang="en-US" sz="3200" b="0" i="0" u="none" strike="noStrike" kern="1200" cap="none" spc="0" normalizeH="0" baseline="0" noProof="0" dirty="0">
              <a:ln>
                <a:noFill/>
              </a:ln>
              <a:solidFill>
                <a:srgbClr val="E7E6E6">
                  <a:lumMod val="50000"/>
                </a:srgbClr>
              </a:solidFill>
              <a:effectLst/>
              <a:uLnTx/>
              <a:uFillTx/>
              <a:latin typeface="Arial Rounded MT Bold" panose="020F0704030504030204" pitchFamily="34" charset="0"/>
              <a:ea typeface="+mj-ea"/>
              <a:cs typeface="DB BrandVoice X" panose="02000506090000020004" pitchFamily="2" charset="-34"/>
              <a:sym typeface="Arial"/>
            </a:endParaRPr>
          </a:p>
        </p:txBody>
      </p:sp>
      <p:pic>
        <p:nvPicPr>
          <p:cNvPr id="6" name="Picture 5"/>
          <p:cNvPicPr>
            <a:picLocks noChangeAspect="1"/>
          </p:cNvPicPr>
          <p:nvPr/>
        </p:nvPicPr>
        <p:blipFill rotWithShape="1">
          <a:blip r:embed="rId6"/>
          <a:srcRect t="8498" b="5905"/>
          <a:stretch/>
        </p:blipFill>
        <p:spPr>
          <a:xfrm>
            <a:off x="1080761" y="1773817"/>
            <a:ext cx="10307675" cy="4960571"/>
          </a:xfrm>
          <a:prstGeom prst="rect">
            <a:avLst/>
          </a:prstGeom>
        </p:spPr>
      </p:pic>
    </p:spTree>
    <p:extLst>
      <p:ext uri="{BB962C8B-B14F-4D97-AF65-F5344CB8AC3E}">
        <p14:creationId xmlns:p14="http://schemas.microsoft.com/office/powerpoint/2010/main" val="2282361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38641" y="4011"/>
            <a:ext cx="12020703" cy="1122816"/>
            <a:chOff x="138640" y="4011"/>
            <a:chExt cx="12020702" cy="1122816"/>
          </a:xfrm>
        </p:grpSpPr>
        <p:sp>
          <p:nvSpPr>
            <p:cNvPr id="8" name="Title 1"/>
            <p:cNvSpPr txBox="1">
              <a:spLocks/>
            </p:cNvSpPr>
            <p:nvPr/>
          </p:nvSpPr>
          <p:spPr>
            <a:xfrm>
              <a:off x="138640" y="129575"/>
              <a:ext cx="12020702" cy="9972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th-TH" sz="4000" b="1" i="0" u="none" strike="noStrike" kern="1200" cap="none" spc="0" normalizeH="0" baseline="0" noProof="0" dirty="0">
                  <a:ln>
                    <a:noFill/>
                  </a:ln>
                  <a:solidFill>
                    <a:srgbClr val="223C8E"/>
                  </a:solidFill>
                  <a:effectLst/>
                  <a:uLnTx/>
                  <a:uFillTx/>
                  <a:latin typeface="RSU" panose="02000506040000020003" pitchFamily="2" charset="-34"/>
                  <a:ea typeface="+mj-ea"/>
                  <a:cs typeface="RSU" panose="02000506040000020003" pitchFamily="2" charset="-34"/>
                  <a:sym typeface="Arial"/>
                </a:rPr>
                <a:t>รูปแบบของการศึกษาในอนาคต </a:t>
              </a:r>
              <a:endParaRPr kumimoji="0" lang="en-US" sz="4000" b="1" i="0" u="none" strike="noStrike" kern="1200" cap="none" spc="0" normalizeH="0" baseline="0" noProof="0" dirty="0">
                <a:ln>
                  <a:noFill/>
                </a:ln>
                <a:solidFill>
                  <a:srgbClr val="223C8E"/>
                </a:solidFill>
                <a:effectLst/>
                <a:uLnTx/>
                <a:uFillTx/>
                <a:latin typeface="Calibri"/>
                <a:ea typeface="+mj-ea"/>
                <a:cs typeface="+mj-cs"/>
                <a:sym typeface="Arial"/>
              </a:endParaRPr>
            </a:p>
          </p:txBody>
        </p:sp>
        <p:pic>
          <p:nvPicPr>
            <p:cNvPr id="9" name="Graphic 8" descr="Lightbulb"/>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63815" y="4011"/>
              <a:ext cx="592456" cy="592456"/>
            </a:xfrm>
            <a:prstGeom prst="rect">
              <a:avLst/>
            </a:prstGeom>
          </p:spPr>
        </p:pic>
      </p:grpSp>
      <p:sp>
        <p:nvSpPr>
          <p:cNvPr id="5" name="Title 1"/>
          <p:cNvSpPr txBox="1">
            <a:spLocks/>
          </p:cNvSpPr>
          <p:nvPr/>
        </p:nvSpPr>
        <p:spPr>
          <a:xfrm>
            <a:off x="826995" y="569069"/>
            <a:ext cx="10515600" cy="120431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rgbClr val="1B50B8"/>
                </a:solidFill>
                <a:effectLst/>
                <a:uLnTx/>
                <a:uFillTx/>
                <a:latin typeface="Arial Rounded MT Bold" panose="020F0704030504030204" pitchFamily="34" charset="0"/>
                <a:ea typeface="+mj-ea"/>
                <a:cs typeface="DB BrandVoice X" panose="02000506090000020004" pitchFamily="2" charset="-34"/>
                <a:sym typeface="Arial"/>
              </a:rPr>
              <a:t>Taking “Learning How to Learn” </a:t>
            </a:r>
            <a:br>
              <a:rPr kumimoji="0" lang="en-US" sz="4000" b="0" i="0" u="none" strike="noStrike" kern="1200" cap="none" spc="0" normalizeH="0" baseline="0" noProof="0" dirty="0">
                <a:ln>
                  <a:noFill/>
                </a:ln>
                <a:solidFill>
                  <a:srgbClr val="1B50B8"/>
                </a:solidFill>
                <a:effectLst/>
                <a:uLnTx/>
                <a:uFillTx/>
                <a:latin typeface="Arial Rounded MT Bold" panose="020F0704030504030204" pitchFamily="34" charset="0"/>
                <a:ea typeface="+mj-ea"/>
                <a:cs typeface="DB BrandVoice X" panose="02000506090000020004" pitchFamily="2" charset="-34"/>
                <a:sym typeface="Arial"/>
              </a:rPr>
            </a:br>
            <a:r>
              <a:rPr kumimoji="0" lang="en-US" sz="4000" b="0" i="0" u="none" strike="noStrike" kern="1200" cap="none" spc="0" normalizeH="0" baseline="0" noProof="0" dirty="0">
                <a:ln>
                  <a:noFill/>
                </a:ln>
                <a:solidFill>
                  <a:srgbClr val="1B50B8"/>
                </a:solidFill>
                <a:effectLst/>
                <a:uLnTx/>
                <a:uFillTx/>
                <a:latin typeface="Arial Rounded MT Bold" panose="020F0704030504030204" pitchFamily="34" charset="0"/>
                <a:ea typeface="+mj-ea"/>
                <a:cs typeface="DB BrandVoice X" panose="02000506090000020004" pitchFamily="2" charset="-34"/>
                <a:sym typeface="Arial"/>
              </a:rPr>
              <a:t>course to </a:t>
            </a:r>
            <a:r>
              <a:rPr kumimoji="0" lang="en-US" sz="4400" b="0" i="0" u="none" strike="noStrike" kern="1200" cap="none" spc="0" normalizeH="0" baseline="0" noProof="0" dirty="0">
                <a:ln>
                  <a:noFill/>
                </a:ln>
                <a:solidFill>
                  <a:srgbClr val="C00000"/>
                </a:solidFill>
                <a:effectLst/>
                <a:uLnTx/>
                <a:uFillTx/>
                <a:latin typeface="Arial Rounded MT Bold" panose="020F0704030504030204" pitchFamily="34" charset="0"/>
                <a:ea typeface="+mj-ea"/>
                <a:cs typeface="DB BrandVoice X" panose="02000506090000020004" pitchFamily="2" charset="-34"/>
                <a:sym typeface="Arial"/>
              </a:rPr>
              <a:t>up my skill</a:t>
            </a:r>
            <a:r>
              <a:rPr kumimoji="0" lang="en-US" sz="4400" b="0" i="0" u="none" strike="noStrike" kern="1200" cap="none" spc="0" normalizeH="0" baseline="0" noProof="0" dirty="0">
                <a:ln>
                  <a:noFill/>
                </a:ln>
                <a:solidFill>
                  <a:srgbClr val="1B50B8"/>
                </a:solidFill>
                <a:effectLst/>
                <a:uLnTx/>
                <a:uFillTx/>
                <a:latin typeface="Arial Rounded MT Bold" panose="020F0704030504030204" pitchFamily="34" charset="0"/>
                <a:ea typeface="+mj-ea"/>
                <a:cs typeface="DB BrandVoice X" panose="02000506090000020004" pitchFamily="2" charset="-34"/>
                <a:sym typeface="Arial"/>
              </a:rPr>
              <a:t>!</a:t>
            </a:r>
            <a:endParaRPr kumimoji="0" lang="en-US" sz="1800" b="0" i="0" u="none" strike="noStrike" kern="1200" cap="none" spc="0" normalizeH="0" baseline="0" noProof="0" dirty="0">
              <a:ln>
                <a:noFill/>
              </a:ln>
              <a:solidFill>
                <a:srgbClr val="1B50B8"/>
              </a:solidFill>
              <a:effectLst/>
              <a:uLnTx/>
              <a:uFillTx/>
              <a:latin typeface="Arial Rounded MT Bold" panose="020F0704030504030204" pitchFamily="34" charset="0"/>
              <a:ea typeface="+mj-ea"/>
              <a:cs typeface="DB BrandVoice X" panose="02000506090000020004" pitchFamily="2" charset="-34"/>
              <a:sym typeface="Arial"/>
            </a:endParaRPr>
          </a:p>
        </p:txBody>
      </p:sp>
      <p:pic>
        <p:nvPicPr>
          <p:cNvPr id="6" name="Picture 5"/>
          <p:cNvPicPr>
            <a:picLocks noChangeAspect="1"/>
          </p:cNvPicPr>
          <p:nvPr/>
        </p:nvPicPr>
        <p:blipFill rotWithShape="1">
          <a:blip r:embed="rId5"/>
          <a:srcRect t="8277" r="1604" b="9688"/>
          <a:stretch/>
        </p:blipFill>
        <p:spPr>
          <a:xfrm>
            <a:off x="1262549" y="1907743"/>
            <a:ext cx="9644491" cy="4520744"/>
          </a:xfrm>
          <a:prstGeom prst="rect">
            <a:avLst/>
          </a:prstGeom>
        </p:spPr>
      </p:pic>
    </p:spTree>
    <p:extLst>
      <p:ext uri="{BB962C8B-B14F-4D97-AF65-F5344CB8AC3E}">
        <p14:creationId xmlns:p14="http://schemas.microsoft.com/office/powerpoint/2010/main" val="18938440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38641" y="4011"/>
            <a:ext cx="12020703" cy="1122816"/>
            <a:chOff x="138640" y="4011"/>
            <a:chExt cx="12020702" cy="1122816"/>
          </a:xfrm>
        </p:grpSpPr>
        <p:sp>
          <p:nvSpPr>
            <p:cNvPr id="8" name="Title 1"/>
            <p:cNvSpPr txBox="1">
              <a:spLocks/>
            </p:cNvSpPr>
            <p:nvPr/>
          </p:nvSpPr>
          <p:spPr>
            <a:xfrm>
              <a:off x="138640" y="129575"/>
              <a:ext cx="12020702" cy="9972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th-TH" sz="4000" b="1" i="0" u="none" strike="noStrike" kern="1200" cap="none" spc="0" normalizeH="0" baseline="0" noProof="0" dirty="0">
                  <a:ln>
                    <a:noFill/>
                  </a:ln>
                  <a:solidFill>
                    <a:srgbClr val="223C8E"/>
                  </a:solidFill>
                  <a:effectLst/>
                  <a:uLnTx/>
                  <a:uFillTx/>
                  <a:latin typeface="RSU" panose="02000506040000020003" pitchFamily="2" charset="-34"/>
                  <a:ea typeface="+mj-ea"/>
                  <a:cs typeface="RSU" panose="02000506040000020003" pitchFamily="2" charset="-34"/>
                  <a:sym typeface="Arial"/>
                </a:rPr>
                <a:t>รูปแบบของการศึกษาในอนาคต </a:t>
              </a:r>
              <a:endParaRPr kumimoji="0" lang="en-US" sz="4000" b="1" i="0" u="none" strike="noStrike" kern="1200" cap="none" spc="0" normalizeH="0" baseline="0" noProof="0" dirty="0">
                <a:ln>
                  <a:noFill/>
                </a:ln>
                <a:solidFill>
                  <a:srgbClr val="223C8E"/>
                </a:solidFill>
                <a:effectLst/>
                <a:uLnTx/>
                <a:uFillTx/>
                <a:latin typeface="Calibri"/>
                <a:ea typeface="+mj-ea"/>
                <a:cs typeface="+mj-cs"/>
                <a:sym typeface="Arial"/>
              </a:endParaRPr>
            </a:p>
          </p:txBody>
        </p:sp>
        <p:pic>
          <p:nvPicPr>
            <p:cNvPr id="9" name="Graphic 8" descr="Lightbulb"/>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63815" y="4011"/>
              <a:ext cx="592456" cy="592456"/>
            </a:xfrm>
            <a:prstGeom prst="rect">
              <a:avLst/>
            </a:prstGeom>
          </p:spPr>
        </p:pic>
      </p:grpSp>
      <p:pic>
        <p:nvPicPr>
          <p:cNvPr id="5" name="Picture 4"/>
          <p:cNvPicPr>
            <a:picLocks noChangeAspect="1"/>
          </p:cNvPicPr>
          <p:nvPr/>
        </p:nvPicPr>
        <p:blipFill rotWithShape="1">
          <a:blip r:embed="rId5"/>
          <a:srcRect l="20658" t="11673" r="21711" b="44612"/>
          <a:stretch/>
        </p:blipFill>
        <p:spPr>
          <a:xfrm>
            <a:off x="3535133" y="4024563"/>
            <a:ext cx="5821891" cy="2434024"/>
          </a:xfrm>
          <a:prstGeom prst="rect">
            <a:avLst/>
          </a:prstGeom>
        </p:spPr>
      </p:pic>
      <p:pic>
        <p:nvPicPr>
          <p:cNvPr id="6" name="Picture 5"/>
          <p:cNvPicPr>
            <a:picLocks noChangeAspect="1"/>
          </p:cNvPicPr>
          <p:nvPr/>
        </p:nvPicPr>
        <p:blipFill rotWithShape="1">
          <a:blip r:embed="rId6"/>
          <a:srcRect l="16842" t="14953" r="17631" b="17645"/>
          <a:stretch/>
        </p:blipFill>
        <p:spPr>
          <a:xfrm>
            <a:off x="3690258" y="761415"/>
            <a:ext cx="5511647" cy="3187459"/>
          </a:xfrm>
          <a:prstGeom prst="rect">
            <a:avLst/>
          </a:prstGeom>
        </p:spPr>
      </p:pic>
    </p:spTree>
    <p:extLst>
      <p:ext uri="{BB962C8B-B14F-4D97-AF65-F5344CB8AC3E}">
        <p14:creationId xmlns:p14="http://schemas.microsoft.com/office/powerpoint/2010/main" val="803645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0273" t="32908" r="36836" b="25405"/>
          <a:stretch/>
        </p:blipFill>
        <p:spPr>
          <a:xfrm>
            <a:off x="193963" y="835253"/>
            <a:ext cx="5333169" cy="2914300"/>
          </a:xfrm>
          <a:prstGeom prst="rect">
            <a:avLst/>
          </a:prstGeom>
        </p:spPr>
      </p:pic>
      <p:grpSp>
        <p:nvGrpSpPr>
          <p:cNvPr id="3" name="Group 2"/>
          <p:cNvGrpSpPr/>
          <p:nvPr/>
        </p:nvGrpSpPr>
        <p:grpSpPr>
          <a:xfrm>
            <a:off x="-3098044" y="103763"/>
            <a:ext cx="12020703" cy="1122816"/>
            <a:chOff x="138640" y="4011"/>
            <a:chExt cx="12020702" cy="1122816"/>
          </a:xfrm>
        </p:grpSpPr>
        <p:sp>
          <p:nvSpPr>
            <p:cNvPr id="4" name="Title 1"/>
            <p:cNvSpPr txBox="1">
              <a:spLocks/>
            </p:cNvSpPr>
            <p:nvPr/>
          </p:nvSpPr>
          <p:spPr>
            <a:xfrm>
              <a:off x="138640" y="129575"/>
              <a:ext cx="12020702" cy="9972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th-TH" sz="4000" b="1" i="0" u="none" strike="noStrike" kern="1200" cap="none" spc="0" normalizeH="0" baseline="0" noProof="0" dirty="0">
                  <a:ln>
                    <a:noFill/>
                  </a:ln>
                  <a:solidFill>
                    <a:srgbClr val="223C8E"/>
                  </a:solidFill>
                  <a:effectLst/>
                  <a:uLnTx/>
                  <a:uFillTx/>
                  <a:latin typeface="RSU" panose="02000506040000020003" pitchFamily="2" charset="-34"/>
                  <a:ea typeface="+mj-ea"/>
                  <a:cs typeface="RSU" panose="02000506040000020003" pitchFamily="2" charset="-34"/>
                  <a:sym typeface="Arial"/>
                </a:rPr>
                <a:t>รูปแบบของการศึกษาในอนาคต </a:t>
              </a:r>
              <a:endParaRPr kumimoji="0" lang="en-US" sz="4000" b="1" i="0" u="none" strike="noStrike" kern="1200" cap="none" spc="0" normalizeH="0" baseline="0" noProof="0" dirty="0">
                <a:ln>
                  <a:noFill/>
                </a:ln>
                <a:solidFill>
                  <a:srgbClr val="223C8E"/>
                </a:solidFill>
                <a:effectLst/>
                <a:uLnTx/>
                <a:uFillTx/>
                <a:latin typeface="Calibri"/>
                <a:ea typeface="+mj-ea"/>
                <a:cs typeface="+mj-cs"/>
                <a:sym typeface="Arial"/>
              </a:endParaRPr>
            </a:p>
          </p:txBody>
        </p:sp>
        <p:pic>
          <p:nvPicPr>
            <p:cNvPr id="5" name="Graphic 4" descr="Lightbulb"/>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63815" y="4011"/>
              <a:ext cx="592456" cy="592456"/>
            </a:xfrm>
            <a:prstGeom prst="rect">
              <a:avLst/>
            </a:prstGeom>
          </p:spPr>
        </p:pic>
      </p:grpSp>
      <p:sp>
        <p:nvSpPr>
          <p:cNvPr id="6" name="Rectangle 5"/>
          <p:cNvSpPr/>
          <p:nvPr/>
        </p:nvSpPr>
        <p:spPr>
          <a:xfrm>
            <a:off x="6119589" y="276749"/>
            <a:ext cx="6072412" cy="584775"/>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563C1"/>
                </a:solidFill>
                <a:effectLst/>
                <a:uLnTx/>
                <a:uFillTx/>
                <a:latin typeface="RSU" pitchFamily="2" charset="-34"/>
                <a:ea typeface="+mn-ea"/>
                <a:cs typeface="RSU" pitchFamily="2" charset="-34"/>
                <a:sym typeface="Arial"/>
              </a:rPr>
              <a:t>Massive Open Online Courses: MOOCs  </a:t>
            </a:r>
            <a:endParaRPr kumimoji="0" lang="en-US" sz="900" b="1" i="0" u="none" strike="noStrike" kern="1200" cap="none" spc="0" normalizeH="0" baseline="0" noProof="0" dirty="0">
              <a:ln>
                <a:noFill/>
              </a:ln>
              <a:solidFill>
                <a:srgbClr val="E7E6E6">
                  <a:lumMod val="50000"/>
                </a:srgbClr>
              </a:solidFill>
              <a:effectLst/>
              <a:uLnTx/>
              <a:uFillTx/>
              <a:latin typeface="DB BrandVoice X" panose="02000506090000020004" pitchFamily="2" charset="-34"/>
              <a:ea typeface="+mn-ea"/>
              <a:cs typeface="DB BrandVoice X" panose="02000506090000020004" pitchFamily="2" charset="-34"/>
              <a:sym typeface="Arial"/>
            </a:endParaRPr>
          </a:p>
        </p:txBody>
      </p:sp>
      <p:pic>
        <p:nvPicPr>
          <p:cNvPr id="1026" name="Picture 2" descr="By the Numbers 20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3963" y="3888587"/>
            <a:ext cx="5333169" cy="266658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ost Followed Subject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9393" y="861524"/>
            <a:ext cx="5426531" cy="5230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3017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1C32A0E2-EB8F-46CD-BB63-0C7E2AD7478E}" type="slidenum">
              <a:rPr kumimoji="0" lang="th-TH" sz="1800"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sym typeface="Arial"/>
              </a:rPr>
              <a:pPr marL="0" marR="0" lvl="0" indent="0" algn="l" defTabSz="914377" rtl="0" eaLnBrk="1" fontAlgn="auto" latinLnBrk="0" hangingPunct="1">
                <a:lnSpc>
                  <a:spcPct val="100000"/>
                </a:lnSpc>
                <a:spcBef>
                  <a:spcPts val="0"/>
                </a:spcBef>
                <a:spcAft>
                  <a:spcPts val="0"/>
                </a:spcAft>
                <a:buClrTx/>
                <a:buSzTx/>
                <a:buFontTx/>
                <a:buNone/>
                <a:tabLst/>
                <a:defRPr/>
              </a:pPr>
              <a:t>25</a:t>
            </a:fld>
            <a:endParaRPr kumimoji="0" lang="th-TH" sz="1800"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sym typeface="Arial"/>
            </a:endParaRPr>
          </a:p>
        </p:txBody>
      </p:sp>
      <p:pic>
        <p:nvPicPr>
          <p:cNvPr id="6" name="Picture 5"/>
          <p:cNvPicPr>
            <a:picLocks noChangeAspect="1"/>
          </p:cNvPicPr>
          <p:nvPr/>
        </p:nvPicPr>
        <p:blipFill rotWithShape="1">
          <a:blip r:embed="rId2"/>
          <a:srcRect l="5921" t="20571" r="6974" b="13667"/>
          <a:stretch/>
        </p:blipFill>
        <p:spPr>
          <a:xfrm>
            <a:off x="208549" y="930443"/>
            <a:ext cx="11640287" cy="4940968"/>
          </a:xfrm>
          <a:prstGeom prst="rect">
            <a:avLst/>
          </a:prstGeom>
        </p:spPr>
      </p:pic>
    </p:spTree>
    <p:extLst>
      <p:ext uri="{BB962C8B-B14F-4D97-AF65-F5344CB8AC3E}">
        <p14:creationId xmlns:p14="http://schemas.microsoft.com/office/powerpoint/2010/main" val="31044947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6" name="Picture 5"/>
          <p:cNvPicPr>
            <a:picLocks noChangeAspect="1"/>
          </p:cNvPicPr>
          <p:nvPr/>
        </p:nvPicPr>
        <p:blipFill rotWithShape="1">
          <a:blip r:embed="rId2"/>
          <a:srcRect t="9003" r="1534" b="29501"/>
          <a:stretch/>
        </p:blipFill>
        <p:spPr>
          <a:xfrm>
            <a:off x="0" y="0"/>
            <a:ext cx="12192000" cy="4281056"/>
          </a:xfrm>
          <a:prstGeom prst="rect">
            <a:avLst/>
          </a:prstGeom>
        </p:spPr>
      </p:pic>
      <p:pic>
        <p:nvPicPr>
          <p:cNvPr id="7" name="Picture 6"/>
          <p:cNvPicPr>
            <a:picLocks noChangeAspect="1"/>
          </p:cNvPicPr>
          <p:nvPr/>
        </p:nvPicPr>
        <p:blipFill rotWithShape="1">
          <a:blip r:embed="rId3"/>
          <a:srcRect t="21400" b="32315"/>
          <a:stretch/>
        </p:blipFill>
        <p:spPr>
          <a:xfrm>
            <a:off x="0" y="3642665"/>
            <a:ext cx="12192000" cy="3172691"/>
          </a:xfrm>
          <a:prstGeom prst="rect">
            <a:avLst/>
          </a:prstGeom>
        </p:spPr>
      </p:pic>
    </p:spTree>
    <p:extLst>
      <p:ext uri="{BB962C8B-B14F-4D97-AF65-F5344CB8AC3E}">
        <p14:creationId xmlns:p14="http://schemas.microsoft.com/office/powerpoint/2010/main" val="20679368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447" y="42206"/>
            <a:ext cx="12142695" cy="6777319"/>
          </a:xfrm>
          <a:prstGeom prst="rect">
            <a:avLst/>
          </a:prstGeom>
          <a:ln w="111125">
            <a:solidFill>
              <a:srgbClr val="5190C3"/>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sym typeface="Arial"/>
            </a:endParaRPr>
          </a:p>
        </p:txBody>
      </p:sp>
      <p:pic>
        <p:nvPicPr>
          <p:cNvPr id="5" name="Picture 4"/>
          <p:cNvPicPr>
            <a:picLocks noChangeAspect="1"/>
          </p:cNvPicPr>
          <p:nvPr/>
        </p:nvPicPr>
        <p:blipFill rotWithShape="1">
          <a:blip r:embed="rId2"/>
          <a:srcRect l="9545" t="13197" r="11250" b="7886"/>
          <a:stretch/>
        </p:blipFill>
        <p:spPr>
          <a:xfrm>
            <a:off x="264971" y="171451"/>
            <a:ext cx="11630231" cy="6515100"/>
          </a:xfrm>
          <a:prstGeom prst="rect">
            <a:avLst/>
          </a:prstGeom>
        </p:spPr>
      </p:pic>
    </p:spTree>
    <p:extLst>
      <p:ext uri="{BB962C8B-B14F-4D97-AF65-F5344CB8AC3E}">
        <p14:creationId xmlns:p14="http://schemas.microsoft.com/office/powerpoint/2010/main" val="35001262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27"/>
          <p:cNvSpPr/>
          <p:nvPr/>
        </p:nvSpPr>
        <p:spPr>
          <a:xfrm>
            <a:off x="1342626" y="840245"/>
            <a:ext cx="9396270" cy="1415732"/>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th-TH" sz="3500" b="1" i="0" u="none" strike="noStrike" kern="0" cap="none" spc="0" normalizeH="0" baseline="0" noProof="0" dirty="0" err="1">
                <a:ln>
                  <a:noFill/>
                </a:ln>
                <a:solidFill>
                  <a:srgbClr val="000000"/>
                </a:solidFill>
                <a:effectLst/>
                <a:uLnTx/>
                <a:uFillTx/>
                <a:latin typeface="RSU" panose="02000506040000020004" pitchFamily="2" charset="-34"/>
                <a:ea typeface="Sarabun"/>
                <a:cs typeface="RSU" panose="02000506040000020004" pitchFamily="2" charset="-34"/>
                <a:sym typeface="Sarabun"/>
              </a:rPr>
              <a:t>Can</a:t>
            </a:r>
            <a:r>
              <a:rPr kumimoji="0" lang="th-TH" sz="3500" b="1" i="0" u="none" strike="noStrike" kern="0" cap="none" spc="0" normalizeH="0" baseline="0" noProof="0" dirty="0">
                <a:ln>
                  <a:noFill/>
                </a:ln>
                <a:solidFill>
                  <a:srgbClr val="000000"/>
                </a:solidFill>
                <a:effectLst/>
                <a:uLnTx/>
                <a:uFillTx/>
                <a:latin typeface="RSU" panose="02000506040000020004" pitchFamily="2" charset="-34"/>
                <a:ea typeface="Sarabun"/>
                <a:cs typeface="RSU" panose="02000506040000020004" pitchFamily="2" charset="-34"/>
                <a:sym typeface="Sarabun"/>
              </a:rPr>
              <a:t> </a:t>
            </a:r>
            <a:r>
              <a:rPr kumimoji="0" lang="th-TH" sz="3500" b="1" i="0" u="none" strike="noStrike" kern="0" cap="none" spc="0" normalizeH="0" baseline="0" noProof="0" dirty="0" err="1">
                <a:ln>
                  <a:noFill/>
                </a:ln>
                <a:solidFill>
                  <a:srgbClr val="000000"/>
                </a:solidFill>
                <a:effectLst/>
                <a:uLnTx/>
                <a:uFillTx/>
                <a:latin typeface="RSU" panose="02000506040000020004" pitchFamily="2" charset="-34"/>
                <a:ea typeface="Sarabun"/>
                <a:cs typeface="RSU" panose="02000506040000020004" pitchFamily="2" charset="-34"/>
                <a:sym typeface="Sarabun"/>
              </a:rPr>
              <a:t>learn</a:t>
            </a:r>
            <a:r>
              <a:rPr kumimoji="0" lang="th-TH" sz="3500" b="1" i="0" u="none" strike="noStrike" kern="0" cap="none" spc="0" normalizeH="0" baseline="0" noProof="0" dirty="0">
                <a:ln>
                  <a:noFill/>
                </a:ln>
                <a:solidFill>
                  <a:srgbClr val="000000"/>
                </a:solidFill>
                <a:effectLst/>
                <a:uLnTx/>
                <a:uFillTx/>
                <a:latin typeface="RSU" panose="02000506040000020004" pitchFamily="2" charset="-34"/>
                <a:ea typeface="Sarabun"/>
                <a:cs typeface="RSU" panose="02000506040000020004" pitchFamily="2" charset="-34"/>
                <a:sym typeface="Sarabun"/>
              </a:rPr>
              <a:t> </a:t>
            </a:r>
            <a:r>
              <a:rPr kumimoji="0" lang="th-TH" sz="4300" b="1" i="0" u="none" strike="noStrike" kern="0" cap="none" spc="0" normalizeH="0" baseline="0" noProof="0" dirty="0" err="1">
                <a:ln>
                  <a:noFill/>
                </a:ln>
                <a:solidFill>
                  <a:srgbClr val="0070C0"/>
                </a:solidFill>
                <a:effectLst/>
                <a:uLnTx/>
                <a:uFillTx/>
                <a:latin typeface="RSU" panose="02000506040000020004" pitchFamily="2" charset="-34"/>
                <a:ea typeface="Sarabun"/>
                <a:cs typeface="RSU" panose="02000506040000020004" pitchFamily="2" charset="-34"/>
                <a:sym typeface="Sarabun"/>
              </a:rPr>
              <a:t>through</a:t>
            </a:r>
            <a:r>
              <a:rPr kumimoji="0" lang="th-TH" sz="4300" b="1" i="0" u="none" strike="noStrike" kern="0" cap="none" spc="0" normalizeH="0" baseline="0" noProof="0" dirty="0">
                <a:ln>
                  <a:noFill/>
                </a:ln>
                <a:solidFill>
                  <a:srgbClr val="0070C0"/>
                </a:solidFill>
                <a:effectLst/>
                <a:uLnTx/>
                <a:uFillTx/>
                <a:latin typeface="RSU" panose="02000506040000020004" pitchFamily="2" charset="-34"/>
                <a:ea typeface="Sarabun"/>
                <a:cs typeface="RSU" panose="02000506040000020004" pitchFamily="2" charset="-34"/>
                <a:sym typeface="Sarabun"/>
              </a:rPr>
              <a:t> </a:t>
            </a:r>
            <a:r>
              <a:rPr kumimoji="0" lang="th-TH" sz="4300" b="1" i="0" u="none" strike="noStrike" kern="0" cap="none" spc="0" normalizeH="0" baseline="0" noProof="0" dirty="0" err="1">
                <a:ln>
                  <a:noFill/>
                </a:ln>
                <a:solidFill>
                  <a:srgbClr val="0070C0"/>
                </a:solidFill>
                <a:effectLst/>
                <a:uLnTx/>
                <a:uFillTx/>
                <a:latin typeface="RSU" panose="02000506040000020004" pitchFamily="2" charset="-34"/>
                <a:ea typeface="Sarabun"/>
                <a:cs typeface="RSU" panose="02000506040000020004" pitchFamily="2" charset="-34"/>
                <a:sym typeface="Sarabun"/>
              </a:rPr>
              <a:t>mobile</a:t>
            </a:r>
            <a:r>
              <a:rPr kumimoji="0" lang="th-TH" sz="4300" b="1" i="0" u="none" strike="noStrike" kern="0" cap="none" spc="0" normalizeH="0" baseline="0" noProof="0" dirty="0">
                <a:ln>
                  <a:noFill/>
                </a:ln>
                <a:solidFill>
                  <a:srgbClr val="0070C0"/>
                </a:solidFill>
                <a:effectLst/>
                <a:uLnTx/>
                <a:uFillTx/>
                <a:latin typeface="RSU" panose="02000506040000020004" pitchFamily="2" charset="-34"/>
                <a:ea typeface="Sarabun"/>
                <a:cs typeface="RSU" panose="02000506040000020004" pitchFamily="2" charset="-34"/>
                <a:sym typeface="Sarabun"/>
              </a:rPr>
              <a:t> </a:t>
            </a:r>
            <a:r>
              <a:rPr kumimoji="0" lang="th-TH" sz="4300" b="1" i="0" u="none" strike="noStrike" kern="0" cap="none" spc="0" normalizeH="0" baseline="0" noProof="0" dirty="0" err="1">
                <a:ln>
                  <a:noFill/>
                </a:ln>
                <a:solidFill>
                  <a:srgbClr val="0070C0"/>
                </a:solidFill>
                <a:effectLst/>
                <a:uLnTx/>
                <a:uFillTx/>
                <a:latin typeface="RSU" panose="02000506040000020004" pitchFamily="2" charset="-34"/>
                <a:ea typeface="Sarabun"/>
                <a:cs typeface="RSU" panose="02000506040000020004" pitchFamily="2" charset="-34"/>
                <a:sym typeface="Sarabun"/>
              </a:rPr>
              <a:t>phone</a:t>
            </a:r>
            <a:r>
              <a:rPr kumimoji="0" lang="th-TH" sz="4300" b="1" i="0" u="none" strike="noStrike" kern="0" cap="none" spc="0" normalizeH="0" baseline="0" noProof="0" dirty="0">
                <a:ln>
                  <a:noFill/>
                </a:ln>
                <a:solidFill>
                  <a:srgbClr val="0070C0"/>
                </a:solidFill>
                <a:effectLst/>
                <a:uLnTx/>
                <a:uFillTx/>
                <a:latin typeface="RSU" panose="02000506040000020004" pitchFamily="2" charset="-34"/>
                <a:ea typeface="Sarabun"/>
                <a:cs typeface="RSU" panose="02000506040000020004" pitchFamily="2" charset="-34"/>
                <a:sym typeface="Sarabun"/>
              </a:rPr>
              <a:t> and </a:t>
            </a:r>
            <a:r>
              <a:rPr kumimoji="0" lang="th-TH" sz="4300" b="1" i="0" u="none" strike="noStrike" kern="0" cap="none" spc="0" normalizeH="0" baseline="0" noProof="0" dirty="0" err="1">
                <a:ln>
                  <a:noFill/>
                </a:ln>
                <a:solidFill>
                  <a:srgbClr val="0070C0"/>
                </a:solidFill>
                <a:effectLst/>
                <a:uLnTx/>
                <a:uFillTx/>
                <a:latin typeface="RSU" panose="02000506040000020004" pitchFamily="2" charset="-34"/>
                <a:ea typeface="Sarabun"/>
                <a:cs typeface="RSU" panose="02000506040000020004" pitchFamily="2" charset="-34"/>
                <a:sym typeface="Sarabun"/>
              </a:rPr>
              <a:t>smart</a:t>
            </a:r>
            <a:r>
              <a:rPr kumimoji="0" lang="th-TH" sz="4300" b="1" i="0" u="none" strike="noStrike" kern="0" cap="none" spc="0" normalizeH="0" baseline="0" noProof="0" dirty="0">
                <a:ln>
                  <a:noFill/>
                </a:ln>
                <a:solidFill>
                  <a:srgbClr val="0070C0"/>
                </a:solidFill>
                <a:effectLst/>
                <a:uLnTx/>
                <a:uFillTx/>
                <a:latin typeface="RSU" panose="02000506040000020004" pitchFamily="2" charset="-34"/>
                <a:ea typeface="Sarabun"/>
                <a:cs typeface="RSU" panose="02000506040000020004" pitchFamily="2" charset="-34"/>
                <a:sym typeface="Sarabun"/>
              </a:rPr>
              <a:t> </a:t>
            </a:r>
            <a:r>
              <a:rPr kumimoji="0" lang="th-TH" sz="4300" b="1" i="0" u="none" strike="noStrike" kern="0" cap="none" spc="0" normalizeH="0" baseline="0" noProof="0" dirty="0" err="1">
                <a:ln>
                  <a:noFill/>
                </a:ln>
                <a:solidFill>
                  <a:srgbClr val="0070C0"/>
                </a:solidFill>
                <a:effectLst/>
                <a:uLnTx/>
                <a:uFillTx/>
                <a:latin typeface="RSU" panose="02000506040000020004" pitchFamily="2" charset="-34"/>
                <a:ea typeface="Sarabun"/>
                <a:cs typeface="RSU" panose="02000506040000020004" pitchFamily="2" charset="-34"/>
                <a:sym typeface="Sarabun"/>
              </a:rPr>
              <a:t>device</a:t>
            </a:r>
            <a:r>
              <a:rPr kumimoji="0" lang="th-TH" sz="4300" b="1" i="0" u="none" strike="noStrike" kern="0" cap="none" spc="0" normalizeH="0" baseline="0" noProof="0" dirty="0">
                <a:ln>
                  <a:noFill/>
                </a:ln>
                <a:solidFill>
                  <a:srgbClr val="0070C0"/>
                </a:solidFill>
                <a:effectLst/>
                <a:uLnTx/>
                <a:uFillTx/>
                <a:latin typeface="RSU" panose="02000506040000020004" pitchFamily="2" charset="-34"/>
                <a:ea typeface="Sarabun"/>
                <a:cs typeface="RSU" panose="02000506040000020004" pitchFamily="2" charset="-34"/>
                <a:sym typeface="Sarabun"/>
              </a:rPr>
              <a:t> </a:t>
            </a:r>
            <a:r>
              <a:rPr kumimoji="0" lang="th-TH" sz="4300" b="1" i="0" u="none" strike="noStrike" kern="0" cap="none" spc="0" normalizeH="0" baseline="0" noProof="0" dirty="0" err="1">
                <a:ln>
                  <a:noFill/>
                </a:ln>
                <a:solidFill>
                  <a:srgbClr val="000000"/>
                </a:solidFill>
                <a:effectLst/>
                <a:uLnTx/>
                <a:uFillTx/>
                <a:latin typeface="RSU" panose="02000506040000020004" pitchFamily="2" charset="-34"/>
                <a:ea typeface="Sarabun"/>
                <a:cs typeface="RSU" panose="02000506040000020004" pitchFamily="2" charset="-34"/>
                <a:sym typeface="Sarabun"/>
              </a:rPr>
              <a:t>easily</a:t>
            </a:r>
            <a:r>
              <a:rPr kumimoji="0" lang="th-TH" sz="4300" b="1" i="0" u="none" strike="noStrike" kern="0" cap="none" spc="0" normalizeH="0" baseline="0" noProof="0" dirty="0">
                <a:ln>
                  <a:noFill/>
                </a:ln>
                <a:solidFill>
                  <a:srgbClr val="000000"/>
                </a:solidFill>
                <a:effectLst/>
                <a:uLnTx/>
                <a:uFillTx/>
                <a:latin typeface="RSU" panose="02000506040000020004" pitchFamily="2" charset="-34"/>
                <a:ea typeface="Sarabun"/>
                <a:cs typeface="RSU" panose="02000506040000020004" pitchFamily="2" charset="-34"/>
                <a:sym typeface="Sarabun"/>
              </a:rPr>
              <a:t> and </a:t>
            </a:r>
            <a:r>
              <a:rPr kumimoji="0" lang="th-TH" sz="4300" b="1" i="0" u="none" strike="noStrike" kern="0" cap="none" spc="0" normalizeH="0" baseline="0" noProof="0" dirty="0" err="1">
                <a:ln>
                  <a:noFill/>
                </a:ln>
                <a:solidFill>
                  <a:srgbClr val="000000"/>
                </a:solidFill>
                <a:effectLst/>
                <a:uLnTx/>
                <a:uFillTx/>
                <a:latin typeface="RSU" panose="02000506040000020004" pitchFamily="2" charset="-34"/>
                <a:ea typeface="Sarabun"/>
                <a:cs typeface="RSU" panose="02000506040000020004" pitchFamily="2" charset="-34"/>
                <a:sym typeface="Sarabun"/>
              </a:rPr>
              <a:t>conveniently</a:t>
            </a:r>
            <a:endParaRPr kumimoji="0" sz="9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510" name="Google Shape;510;p27"/>
          <p:cNvPicPr preferRelativeResize="0"/>
          <p:nvPr/>
        </p:nvPicPr>
        <p:blipFill rotWithShape="1">
          <a:blip r:embed="rId3">
            <a:alphaModFix/>
          </a:blip>
          <a:srcRect/>
          <a:stretch/>
        </p:blipFill>
        <p:spPr>
          <a:xfrm>
            <a:off x="4403268" y="2432869"/>
            <a:ext cx="1432956" cy="2820058"/>
          </a:xfrm>
          <a:prstGeom prst="rect">
            <a:avLst/>
          </a:prstGeom>
          <a:noFill/>
          <a:ln>
            <a:noFill/>
          </a:ln>
        </p:spPr>
      </p:pic>
      <p:pic>
        <p:nvPicPr>
          <p:cNvPr id="511" name="Google Shape;511;p27"/>
          <p:cNvPicPr preferRelativeResize="0"/>
          <p:nvPr/>
        </p:nvPicPr>
        <p:blipFill rotWithShape="1">
          <a:blip r:embed="rId3">
            <a:alphaModFix/>
          </a:blip>
          <a:srcRect/>
          <a:stretch/>
        </p:blipFill>
        <p:spPr>
          <a:xfrm>
            <a:off x="5895173" y="2432869"/>
            <a:ext cx="1432956" cy="2820058"/>
          </a:xfrm>
          <a:prstGeom prst="rect">
            <a:avLst/>
          </a:prstGeom>
          <a:noFill/>
          <a:ln>
            <a:noFill/>
          </a:ln>
        </p:spPr>
      </p:pic>
      <p:pic>
        <p:nvPicPr>
          <p:cNvPr id="512" name="Google Shape;512;p27"/>
          <p:cNvPicPr preferRelativeResize="0"/>
          <p:nvPr/>
        </p:nvPicPr>
        <p:blipFill rotWithShape="1">
          <a:blip r:embed="rId3">
            <a:alphaModFix/>
          </a:blip>
          <a:srcRect/>
          <a:stretch/>
        </p:blipFill>
        <p:spPr>
          <a:xfrm>
            <a:off x="7384398" y="2432869"/>
            <a:ext cx="1432956" cy="2820058"/>
          </a:xfrm>
          <a:prstGeom prst="rect">
            <a:avLst/>
          </a:prstGeom>
          <a:noFill/>
          <a:ln>
            <a:noFill/>
          </a:ln>
        </p:spPr>
      </p:pic>
      <p:pic>
        <p:nvPicPr>
          <p:cNvPr id="513" name="Google Shape;513;p27"/>
          <p:cNvPicPr preferRelativeResize="0"/>
          <p:nvPr/>
        </p:nvPicPr>
        <p:blipFill rotWithShape="1">
          <a:blip r:embed="rId3">
            <a:alphaModFix/>
          </a:blip>
          <a:srcRect/>
          <a:stretch/>
        </p:blipFill>
        <p:spPr>
          <a:xfrm>
            <a:off x="8956241" y="2432869"/>
            <a:ext cx="1432956" cy="2820058"/>
          </a:xfrm>
          <a:prstGeom prst="rect">
            <a:avLst/>
          </a:prstGeom>
          <a:noFill/>
          <a:ln>
            <a:noFill/>
          </a:ln>
        </p:spPr>
      </p:pic>
      <p:pic>
        <p:nvPicPr>
          <p:cNvPr id="514" name="Google Shape;514;p27"/>
          <p:cNvPicPr preferRelativeResize="0"/>
          <p:nvPr/>
        </p:nvPicPr>
        <p:blipFill rotWithShape="1">
          <a:blip r:embed="rId3">
            <a:alphaModFix/>
          </a:blip>
          <a:srcRect/>
          <a:stretch/>
        </p:blipFill>
        <p:spPr>
          <a:xfrm>
            <a:off x="10437510" y="2428562"/>
            <a:ext cx="1432956" cy="2820058"/>
          </a:xfrm>
          <a:prstGeom prst="rect">
            <a:avLst/>
          </a:prstGeom>
          <a:noFill/>
          <a:ln>
            <a:noFill/>
          </a:ln>
        </p:spPr>
      </p:pic>
      <p:pic>
        <p:nvPicPr>
          <p:cNvPr id="515" name="Google Shape;515;p27">
            <a:hlinkClick r:id="rId4"/>
          </p:cNvPr>
          <p:cNvPicPr preferRelativeResize="0"/>
          <p:nvPr/>
        </p:nvPicPr>
        <p:blipFill rotWithShape="1">
          <a:blip r:embed="rId5">
            <a:alphaModFix/>
          </a:blip>
          <a:srcRect/>
          <a:stretch/>
        </p:blipFill>
        <p:spPr>
          <a:xfrm>
            <a:off x="4547247" y="2796371"/>
            <a:ext cx="1165386" cy="655608"/>
          </a:xfrm>
          <a:prstGeom prst="rect">
            <a:avLst/>
          </a:prstGeom>
          <a:noFill/>
          <a:ln>
            <a:noFill/>
          </a:ln>
        </p:spPr>
      </p:pic>
      <p:pic>
        <p:nvPicPr>
          <p:cNvPr id="516" name="Google Shape;516;p27">
            <a:hlinkClick r:id="rId6"/>
          </p:cNvPr>
          <p:cNvPicPr preferRelativeResize="0"/>
          <p:nvPr/>
        </p:nvPicPr>
        <p:blipFill rotWithShape="1">
          <a:blip r:embed="rId7">
            <a:alphaModFix/>
          </a:blip>
          <a:srcRect/>
          <a:stretch/>
        </p:blipFill>
        <p:spPr>
          <a:xfrm>
            <a:off x="4545308" y="3542269"/>
            <a:ext cx="1175930" cy="653852"/>
          </a:xfrm>
          <a:prstGeom prst="rect">
            <a:avLst/>
          </a:prstGeom>
          <a:noFill/>
          <a:ln>
            <a:noFill/>
          </a:ln>
        </p:spPr>
      </p:pic>
      <p:pic>
        <p:nvPicPr>
          <p:cNvPr id="517" name="Google Shape;517;p27">
            <a:hlinkClick r:id="rId8"/>
          </p:cNvPr>
          <p:cNvPicPr preferRelativeResize="0"/>
          <p:nvPr/>
        </p:nvPicPr>
        <p:blipFill rotWithShape="1">
          <a:blip r:embed="rId9">
            <a:alphaModFix/>
          </a:blip>
          <a:srcRect/>
          <a:stretch/>
        </p:blipFill>
        <p:spPr>
          <a:xfrm>
            <a:off x="4522988" y="4286413"/>
            <a:ext cx="1175930" cy="677614"/>
          </a:xfrm>
          <a:prstGeom prst="rect">
            <a:avLst/>
          </a:prstGeom>
          <a:noFill/>
          <a:ln>
            <a:noFill/>
          </a:ln>
        </p:spPr>
      </p:pic>
      <p:pic>
        <p:nvPicPr>
          <p:cNvPr id="518" name="Google Shape;518;p27">
            <a:hlinkClick r:id="rId10"/>
          </p:cNvPr>
          <p:cNvPicPr preferRelativeResize="0"/>
          <p:nvPr/>
        </p:nvPicPr>
        <p:blipFill rotWithShape="1">
          <a:blip r:embed="rId11">
            <a:alphaModFix/>
          </a:blip>
          <a:srcRect/>
          <a:stretch/>
        </p:blipFill>
        <p:spPr>
          <a:xfrm>
            <a:off x="6020017" y="2796391"/>
            <a:ext cx="1178786" cy="655588"/>
          </a:xfrm>
          <a:prstGeom prst="rect">
            <a:avLst/>
          </a:prstGeom>
          <a:noFill/>
          <a:ln>
            <a:noFill/>
          </a:ln>
        </p:spPr>
      </p:pic>
      <p:pic>
        <p:nvPicPr>
          <p:cNvPr id="519" name="Google Shape;519;p27">
            <a:hlinkClick r:id="rId12"/>
          </p:cNvPr>
          <p:cNvPicPr preferRelativeResize="0"/>
          <p:nvPr/>
        </p:nvPicPr>
        <p:blipFill rotWithShape="1">
          <a:blip r:embed="rId13">
            <a:alphaModFix/>
          </a:blip>
          <a:srcRect/>
          <a:stretch/>
        </p:blipFill>
        <p:spPr>
          <a:xfrm>
            <a:off x="6041934" y="3542269"/>
            <a:ext cx="1134875" cy="643152"/>
          </a:xfrm>
          <a:prstGeom prst="rect">
            <a:avLst/>
          </a:prstGeom>
          <a:noFill/>
          <a:ln>
            <a:noFill/>
          </a:ln>
        </p:spPr>
      </p:pic>
      <p:pic>
        <p:nvPicPr>
          <p:cNvPr id="520" name="Google Shape;520;p27">
            <a:hlinkClick r:id="rId14"/>
          </p:cNvPr>
          <p:cNvPicPr preferRelativeResize="0"/>
          <p:nvPr/>
        </p:nvPicPr>
        <p:blipFill rotWithShape="1">
          <a:blip r:embed="rId15">
            <a:alphaModFix/>
          </a:blip>
          <a:srcRect/>
          <a:stretch/>
        </p:blipFill>
        <p:spPr>
          <a:xfrm>
            <a:off x="6040761" y="4307156"/>
            <a:ext cx="1137222" cy="643152"/>
          </a:xfrm>
          <a:prstGeom prst="rect">
            <a:avLst/>
          </a:prstGeom>
          <a:noFill/>
          <a:ln>
            <a:noFill/>
          </a:ln>
        </p:spPr>
      </p:pic>
      <p:pic>
        <p:nvPicPr>
          <p:cNvPr id="521" name="Google Shape;521;p27">
            <a:hlinkClick r:id="rId16"/>
          </p:cNvPr>
          <p:cNvPicPr preferRelativeResize="0"/>
          <p:nvPr/>
        </p:nvPicPr>
        <p:blipFill rotWithShape="1">
          <a:blip r:embed="rId17">
            <a:alphaModFix/>
          </a:blip>
          <a:srcRect/>
          <a:stretch/>
        </p:blipFill>
        <p:spPr>
          <a:xfrm>
            <a:off x="7523284" y="2796371"/>
            <a:ext cx="1173730" cy="657389"/>
          </a:xfrm>
          <a:prstGeom prst="rect">
            <a:avLst/>
          </a:prstGeom>
          <a:noFill/>
          <a:ln>
            <a:noFill/>
          </a:ln>
        </p:spPr>
      </p:pic>
      <p:pic>
        <p:nvPicPr>
          <p:cNvPr id="522" name="Google Shape;522;p27">
            <a:hlinkClick r:id="rId18"/>
          </p:cNvPr>
          <p:cNvPicPr preferRelativeResize="0"/>
          <p:nvPr/>
        </p:nvPicPr>
        <p:blipFill rotWithShape="1">
          <a:blip r:embed="rId19">
            <a:alphaModFix/>
          </a:blip>
          <a:srcRect/>
          <a:stretch/>
        </p:blipFill>
        <p:spPr>
          <a:xfrm>
            <a:off x="7523284" y="3542269"/>
            <a:ext cx="1173730" cy="663195"/>
          </a:xfrm>
          <a:prstGeom prst="rect">
            <a:avLst/>
          </a:prstGeom>
          <a:noFill/>
          <a:ln>
            <a:noFill/>
          </a:ln>
        </p:spPr>
      </p:pic>
      <p:pic>
        <p:nvPicPr>
          <p:cNvPr id="523" name="Google Shape;523;p27">
            <a:hlinkClick r:id="rId20"/>
          </p:cNvPr>
          <p:cNvPicPr preferRelativeResize="0"/>
          <p:nvPr/>
        </p:nvPicPr>
        <p:blipFill rotWithShape="1">
          <a:blip r:embed="rId21">
            <a:alphaModFix/>
          </a:blip>
          <a:srcRect/>
          <a:stretch/>
        </p:blipFill>
        <p:spPr>
          <a:xfrm>
            <a:off x="7523284" y="4309735"/>
            <a:ext cx="1173730" cy="654292"/>
          </a:xfrm>
          <a:prstGeom prst="rect">
            <a:avLst/>
          </a:prstGeom>
          <a:noFill/>
          <a:ln>
            <a:noFill/>
          </a:ln>
        </p:spPr>
      </p:pic>
      <p:pic>
        <p:nvPicPr>
          <p:cNvPr id="524" name="Google Shape;524;p27">
            <a:hlinkClick r:id="rId22"/>
          </p:cNvPr>
          <p:cNvPicPr preferRelativeResize="0"/>
          <p:nvPr/>
        </p:nvPicPr>
        <p:blipFill rotWithShape="1">
          <a:blip r:embed="rId23">
            <a:alphaModFix/>
          </a:blip>
          <a:srcRect/>
          <a:stretch/>
        </p:blipFill>
        <p:spPr>
          <a:xfrm>
            <a:off x="9095423" y="2786698"/>
            <a:ext cx="1167181" cy="655608"/>
          </a:xfrm>
          <a:prstGeom prst="rect">
            <a:avLst/>
          </a:prstGeom>
          <a:noFill/>
          <a:ln>
            <a:noFill/>
          </a:ln>
        </p:spPr>
      </p:pic>
      <p:pic>
        <p:nvPicPr>
          <p:cNvPr id="525" name="Google Shape;525;p27">
            <a:hlinkClick r:id="rId24"/>
          </p:cNvPr>
          <p:cNvPicPr preferRelativeResize="0"/>
          <p:nvPr/>
        </p:nvPicPr>
        <p:blipFill rotWithShape="1">
          <a:blip r:embed="rId25">
            <a:alphaModFix/>
          </a:blip>
          <a:srcRect/>
          <a:stretch/>
        </p:blipFill>
        <p:spPr>
          <a:xfrm>
            <a:off x="9095424" y="3545429"/>
            <a:ext cx="1167181" cy="660035"/>
          </a:xfrm>
          <a:prstGeom prst="rect">
            <a:avLst/>
          </a:prstGeom>
          <a:noFill/>
          <a:ln>
            <a:noFill/>
          </a:ln>
        </p:spPr>
      </p:pic>
      <p:pic>
        <p:nvPicPr>
          <p:cNvPr id="526" name="Google Shape;526;p27">
            <a:hlinkClick r:id="rId26"/>
          </p:cNvPr>
          <p:cNvPicPr preferRelativeResize="0"/>
          <p:nvPr/>
        </p:nvPicPr>
        <p:blipFill rotWithShape="1">
          <a:blip r:embed="rId27">
            <a:alphaModFix/>
          </a:blip>
          <a:srcRect/>
          <a:stretch/>
        </p:blipFill>
        <p:spPr>
          <a:xfrm>
            <a:off x="9095423" y="4308587"/>
            <a:ext cx="1167181" cy="651987"/>
          </a:xfrm>
          <a:prstGeom prst="rect">
            <a:avLst/>
          </a:prstGeom>
          <a:noFill/>
          <a:ln>
            <a:noFill/>
          </a:ln>
        </p:spPr>
      </p:pic>
      <p:pic>
        <p:nvPicPr>
          <p:cNvPr id="527" name="Google Shape;527;p27">
            <a:hlinkClick r:id="rId28"/>
          </p:cNvPr>
          <p:cNvPicPr preferRelativeResize="0"/>
          <p:nvPr/>
        </p:nvPicPr>
        <p:blipFill rotWithShape="1">
          <a:blip r:embed="rId29">
            <a:alphaModFix/>
          </a:blip>
          <a:srcRect/>
          <a:stretch/>
        </p:blipFill>
        <p:spPr>
          <a:xfrm>
            <a:off x="10559561" y="2796371"/>
            <a:ext cx="1189520" cy="662140"/>
          </a:xfrm>
          <a:prstGeom prst="rect">
            <a:avLst/>
          </a:prstGeom>
          <a:noFill/>
          <a:ln>
            <a:noFill/>
          </a:ln>
        </p:spPr>
      </p:pic>
      <p:pic>
        <p:nvPicPr>
          <p:cNvPr id="528" name="Google Shape;528;p27">
            <a:hlinkClick r:id="rId30"/>
          </p:cNvPr>
          <p:cNvPicPr preferRelativeResize="0"/>
          <p:nvPr/>
        </p:nvPicPr>
        <p:blipFill rotWithShape="1">
          <a:blip r:embed="rId31">
            <a:alphaModFix/>
          </a:blip>
          <a:srcRect/>
          <a:stretch/>
        </p:blipFill>
        <p:spPr>
          <a:xfrm>
            <a:off x="10559561" y="3542950"/>
            <a:ext cx="1189520" cy="664992"/>
          </a:xfrm>
          <a:prstGeom prst="rect">
            <a:avLst/>
          </a:prstGeom>
          <a:noFill/>
          <a:ln>
            <a:noFill/>
          </a:ln>
        </p:spPr>
      </p:pic>
      <p:pic>
        <p:nvPicPr>
          <p:cNvPr id="529" name="Google Shape;529;p27">
            <a:hlinkClick r:id="rId32"/>
          </p:cNvPr>
          <p:cNvPicPr preferRelativeResize="0"/>
          <p:nvPr/>
        </p:nvPicPr>
        <p:blipFill rotWithShape="1">
          <a:blip r:embed="rId33">
            <a:alphaModFix/>
          </a:blip>
          <a:srcRect/>
          <a:stretch/>
        </p:blipFill>
        <p:spPr>
          <a:xfrm>
            <a:off x="10560748" y="4307156"/>
            <a:ext cx="1186480" cy="664992"/>
          </a:xfrm>
          <a:prstGeom prst="rect">
            <a:avLst/>
          </a:prstGeom>
          <a:noFill/>
          <a:ln>
            <a:noFill/>
          </a:ln>
        </p:spPr>
      </p:pic>
      <p:grpSp>
        <p:nvGrpSpPr>
          <p:cNvPr id="530" name="Google Shape;530;p27"/>
          <p:cNvGrpSpPr/>
          <p:nvPr/>
        </p:nvGrpSpPr>
        <p:grpSpPr>
          <a:xfrm>
            <a:off x="338567" y="2016128"/>
            <a:ext cx="3812198" cy="3205407"/>
            <a:chOff x="7970790" y="-101136"/>
            <a:chExt cx="4133356" cy="4039230"/>
          </a:xfrm>
        </p:grpSpPr>
        <p:grpSp>
          <p:nvGrpSpPr>
            <p:cNvPr id="531" name="Google Shape;531;p27"/>
            <p:cNvGrpSpPr/>
            <p:nvPr/>
          </p:nvGrpSpPr>
          <p:grpSpPr>
            <a:xfrm>
              <a:off x="7970790" y="-101136"/>
              <a:ext cx="4133356" cy="4039230"/>
              <a:chOff x="7383210" y="5703006"/>
              <a:chExt cx="9596909" cy="8260768"/>
            </a:xfrm>
          </p:grpSpPr>
          <p:pic>
            <p:nvPicPr>
              <p:cNvPr id="532" name="Google Shape;532;p27"/>
              <p:cNvPicPr preferRelativeResize="0"/>
              <p:nvPr/>
            </p:nvPicPr>
            <p:blipFill rotWithShape="1">
              <a:blip r:embed="rId34">
                <a:alphaModFix/>
              </a:blip>
              <a:srcRect/>
              <a:stretch/>
            </p:blipFill>
            <p:spPr>
              <a:xfrm>
                <a:off x="7383210" y="5703006"/>
                <a:ext cx="9596909" cy="8260768"/>
              </a:xfrm>
              <a:prstGeom prst="rect">
                <a:avLst/>
              </a:prstGeom>
              <a:noFill/>
              <a:ln>
                <a:noFill/>
              </a:ln>
            </p:spPr>
          </p:pic>
          <p:sp>
            <p:nvSpPr>
              <p:cNvPr id="533" name="Google Shape;533;p27"/>
              <p:cNvSpPr/>
              <p:nvPr/>
            </p:nvSpPr>
            <p:spPr>
              <a:xfrm>
                <a:off x="8625361" y="7230249"/>
                <a:ext cx="7034732" cy="435672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3600"/>
                  <a:buFont typeface="Arial"/>
                  <a:buNone/>
                  <a:tabLst/>
                  <a:defRPr/>
                </a:pPr>
                <a:endParaRPr kumimoji="0" sz="3600" b="0" i="0" u="none" strike="noStrike" kern="0" cap="none" spc="0" normalizeH="0" baseline="0" noProof="0">
                  <a:ln>
                    <a:noFill/>
                  </a:ln>
                  <a:solidFill>
                    <a:srgbClr val="757070"/>
                  </a:solidFill>
                  <a:effectLst/>
                  <a:uLnTx/>
                  <a:uFillTx/>
                  <a:latin typeface="Lato"/>
                  <a:ea typeface="Lato"/>
                  <a:cs typeface="Lato"/>
                  <a:sym typeface="Lato"/>
                </a:endParaRPr>
              </a:p>
            </p:txBody>
          </p:sp>
        </p:grpSp>
        <p:pic>
          <p:nvPicPr>
            <p:cNvPr id="534" name="Google Shape;534;p27"/>
            <p:cNvPicPr preferRelativeResize="0"/>
            <p:nvPr/>
          </p:nvPicPr>
          <p:blipFill rotWithShape="1">
            <a:blip r:embed="rId35">
              <a:alphaModFix/>
            </a:blip>
            <a:srcRect/>
            <a:stretch/>
          </p:blipFill>
          <p:spPr>
            <a:xfrm>
              <a:off x="8559220" y="813173"/>
              <a:ext cx="2942138" cy="1822113"/>
            </a:xfrm>
            <a:prstGeom prst="rect">
              <a:avLst/>
            </a:prstGeom>
            <a:noFill/>
            <a:ln>
              <a:noFill/>
            </a:ln>
          </p:spPr>
        </p:pic>
      </p:grpSp>
      <p:sp>
        <p:nvSpPr>
          <p:cNvPr id="535" name="Google Shape;535;p27"/>
          <p:cNvSpPr txBox="1"/>
          <p:nvPr/>
        </p:nvSpPr>
        <p:spPr>
          <a:xfrm>
            <a:off x="806536" y="4727064"/>
            <a:ext cx="2847424" cy="58473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th-TH" sz="3200" b="1" i="0" u="none" strike="noStrike" kern="0" cap="none" spc="0" normalizeH="0" baseline="0" noProof="0" dirty="0" err="1">
                <a:ln>
                  <a:noFill/>
                </a:ln>
                <a:solidFill>
                  <a:srgbClr val="225FA9"/>
                </a:solidFill>
                <a:effectLst/>
                <a:uLnTx/>
                <a:uFillTx/>
                <a:latin typeface="RSU" panose="02000506040000020004" pitchFamily="2" charset="-34"/>
                <a:ea typeface="Tahoma"/>
                <a:cs typeface="RSU" panose="02000506040000020004" pitchFamily="2" charset="-34"/>
                <a:sym typeface="Tahoma"/>
              </a:rPr>
              <a:t>Thai</a:t>
            </a:r>
            <a:r>
              <a:rPr kumimoji="0" lang="th-TH" sz="3200" b="1" i="0" u="none" strike="noStrike" kern="0" cap="none" spc="0" normalizeH="0" baseline="0" noProof="0" dirty="0">
                <a:ln>
                  <a:noFill/>
                </a:ln>
                <a:solidFill>
                  <a:srgbClr val="225FA9"/>
                </a:solidFill>
                <a:effectLst/>
                <a:uLnTx/>
                <a:uFillTx/>
                <a:latin typeface="RSU" panose="02000506040000020004" pitchFamily="2" charset="-34"/>
                <a:ea typeface="Tahoma"/>
                <a:cs typeface="RSU" panose="02000506040000020004" pitchFamily="2" charset="-34"/>
                <a:sym typeface="Tahoma"/>
              </a:rPr>
              <a:t> MOOC LMS</a:t>
            </a:r>
            <a:endParaRPr kumimoji="0" sz="1800" b="0" i="0" u="none" strike="noStrike" kern="0" cap="none" spc="0" normalizeH="0" baseline="0" noProof="0" dirty="0">
              <a:ln>
                <a:noFill/>
              </a:ln>
              <a:solidFill>
                <a:srgbClr val="000000"/>
              </a:solidFill>
              <a:effectLst/>
              <a:uLnTx/>
              <a:uFillTx/>
              <a:latin typeface="RSU" panose="02000506040000020004" pitchFamily="2" charset="-34"/>
              <a:ea typeface="+mn-ea"/>
              <a:cs typeface="RSU" panose="02000506040000020004" pitchFamily="2" charset="-34"/>
              <a:sym typeface="Arial"/>
            </a:endParaRPr>
          </a:p>
        </p:txBody>
      </p:sp>
      <p:pic>
        <p:nvPicPr>
          <p:cNvPr id="536" name="Google Shape;536;p27"/>
          <p:cNvPicPr preferRelativeResize="0"/>
          <p:nvPr/>
        </p:nvPicPr>
        <p:blipFill rotWithShape="1">
          <a:blip r:embed="rId36">
            <a:alphaModFix/>
          </a:blip>
          <a:srcRect/>
          <a:stretch/>
        </p:blipFill>
        <p:spPr>
          <a:xfrm>
            <a:off x="361252" y="238218"/>
            <a:ext cx="1280363" cy="323757"/>
          </a:xfrm>
          <a:prstGeom prst="rect">
            <a:avLst/>
          </a:prstGeom>
          <a:noFill/>
          <a:ln>
            <a:noFill/>
          </a:ln>
        </p:spPr>
      </p:pic>
      <p:sp>
        <p:nvSpPr>
          <p:cNvPr id="30" name="Rectangle 29">
            <a:extLst>
              <a:ext uri="{FF2B5EF4-FFF2-40B4-BE49-F238E27FC236}">
                <a16:creationId xmlns:a16="http://schemas.microsoft.com/office/drawing/2014/main" id="{3083929B-47A8-4540-86F1-2488A50C9F6E}"/>
              </a:ext>
            </a:extLst>
          </p:cNvPr>
          <p:cNvSpPr/>
          <p:nvPr/>
        </p:nvSpPr>
        <p:spPr>
          <a:xfrm>
            <a:off x="0" y="6724070"/>
            <a:ext cx="12260825" cy="133930"/>
          </a:xfrm>
          <a:prstGeom prst="rect">
            <a:avLst/>
          </a:prstGeom>
          <a:gradFill flip="none" rotWithShape="1">
            <a:gsLst>
              <a:gs pos="0">
                <a:srgbClr val="88CE51"/>
              </a:gs>
              <a:gs pos="49000">
                <a:srgbClr val="34C1BF"/>
              </a:gs>
              <a:gs pos="100000">
                <a:srgbClr val="189BD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22320065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Connector 41"/>
          <p:cNvCxnSpPr/>
          <p:nvPr/>
        </p:nvCxnSpPr>
        <p:spPr>
          <a:xfrm flipV="1">
            <a:off x="7831603" y="3102122"/>
            <a:ext cx="1372216" cy="785008"/>
          </a:xfrm>
          <a:prstGeom prst="line">
            <a:avLst/>
          </a:prstGeom>
          <a:ln w="349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7761505" y="1459352"/>
            <a:ext cx="1423492" cy="1273481"/>
          </a:xfrm>
          <a:prstGeom prst="line">
            <a:avLst/>
          </a:prstGeom>
          <a:ln w="349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46" name="Chart 45"/>
          <p:cNvGraphicFramePr/>
          <p:nvPr/>
        </p:nvGraphicFramePr>
        <p:xfrm>
          <a:off x="1880336" y="1295376"/>
          <a:ext cx="7174963" cy="2922249"/>
        </p:xfrm>
        <a:graphic>
          <a:graphicData uri="http://schemas.openxmlformats.org/drawingml/2006/chart">
            <c:chart xmlns:c="http://schemas.openxmlformats.org/drawingml/2006/chart" xmlns:r="http://schemas.openxmlformats.org/officeDocument/2006/relationships" r:id="rId2"/>
          </a:graphicData>
        </a:graphic>
      </p:graphicFrame>
      <p:sp>
        <p:nvSpPr>
          <p:cNvPr id="47" name="TextBox 46"/>
          <p:cNvSpPr txBox="1"/>
          <p:nvPr/>
        </p:nvSpPr>
        <p:spPr>
          <a:xfrm>
            <a:off x="2023906" y="5372413"/>
            <a:ext cx="783897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prstClr val="black">
                    <a:lumMod val="50000"/>
                    <a:lumOff val="50000"/>
                  </a:prstClr>
                </a:solidFill>
                <a:effectLst/>
                <a:uLnTx/>
                <a:uFillTx/>
                <a:latin typeface="RSU" panose="02000506040000020003" pitchFamily="2" charset="-34"/>
                <a:ea typeface="+mn-ea"/>
                <a:cs typeface="RSU" panose="02000506040000020003" pitchFamily="2" charset="-34"/>
              </a:rPr>
              <a:t>สถิติผู้เรียนเฉลี่ย และจำนวนผู้เรียนจบผ่านเกณฑ์ในรายวิชา ข้อมูลรายปี ตั้งแต่ปี 2559 - 2564</a:t>
            </a:r>
          </a:p>
        </p:txBody>
      </p:sp>
      <p:sp>
        <p:nvSpPr>
          <p:cNvPr id="48" name="Oval 47"/>
          <p:cNvSpPr/>
          <p:nvPr/>
        </p:nvSpPr>
        <p:spPr>
          <a:xfrm>
            <a:off x="9127386" y="1390318"/>
            <a:ext cx="133816" cy="13381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Calibri" panose="020F0502020204030204"/>
              <a:ea typeface="+mn-ea"/>
              <a:cs typeface="Cordia New" panose="020B0304020202020204" pitchFamily="34" charset="-34"/>
            </a:endParaRPr>
          </a:p>
        </p:txBody>
      </p:sp>
      <p:sp>
        <p:nvSpPr>
          <p:cNvPr id="49" name="Oval 48"/>
          <p:cNvSpPr/>
          <p:nvPr/>
        </p:nvSpPr>
        <p:spPr>
          <a:xfrm>
            <a:off x="9111165" y="3043760"/>
            <a:ext cx="133816" cy="13381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Calibri" panose="020F0502020204030204"/>
              <a:ea typeface="+mn-ea"/>
              <a:cs typeface="Cordia New" panose="020B0304020202020204" pitchFamily="34" charset="-34"/>
            </a:endParaRPr>
          </a:p>
        </p:txBody>
      </p:sp>
      <p:sp>
        <p:nvSpPr>
          <p:cNvPr id="50" name="TextBox 49"/>
          <p:cNvSpPr txBox="1"/>
          <p:nvPr/>
        </p:nvSpPr>
        <p:spPr>
          <a:xfrm>
            <a:off x="9287590" y="1222046"/>
            <a:ext cx="145905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t>สิ้นปี 64 คาดการณ์ </a:t>
            </a:r>
            <a:endParaRPr kumimoji="0" lang="en-US"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t>1,5</a:t>
            </a:r>
            <a:r>
              <a:rPr kumimoji="0" lang="th-TH"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t>00</a:t>
            </a:r>
            <a:r>
              <a:rPr kumimoji="0" lang="en-US"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t>,</a:t>
            </a:r>
            <a:r>
              <a:rPr kumimoji="0" lang="th-TH"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t>000 </a:t>
            </a:r>
            <a:r>
              <a:rPr kumimoji="0" lang="en-US"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t>User</a:t>
            </a:r>
            <a:endParaRPr kumimoji="0" lang="th-TH"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endParaRPr>
          </a:p>
        </p:txBody>
      </p:sp>
      <p:sp>
        <p:nvSpPr>
          <p:cNvPr id="52" name="TextBox 51"/>
          <p:cNvSpPr txBox="1"/>
          <p:nvPr/>
        </p:nvSpPr>
        <p:spPr>
          <a:xfrm>
            <a:off x="1338277" y="514160"/>
            <a:ext cx="697819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1" i="0" u="none" strike="noStrike" kern="1200" cap="none" spc="0" normalizeH="0" baseline="0" noProof="0" dirty="0">
                <a:ln>
                  <a:noFill/>
                </a:ln>
                <a:solidFill>
                  <a:srgbClr val="123559"/>
                </a:solidFill>
                <a:effectLst/>
                <a:uLnTx/>
                <a:uFillTx/>
                <a:latin typeface="RSU" panose="02000506040000020003" pitchFamily="2" charset="-34"/>
                <a:ea typeface="+mn-ea"/>
                <a:cs typeface="RSU" panose="02000506040000020003" pitchFamily="2" charset="-34"/>
              </a:rPr>
              <a:t>แผนภาพแสดงจำนวนของผู้ใช้งานระบบและจำนวนของผู้ที่เรียนจบ</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1" i="0" u="none" strike="noStrike" kern="1200" cap="none" spc="0" normalizeH="0" baseline="0" noProof="0" dirty="0">
                <a:ln>
                  <a:noFill/>
                </a:ln>
                <a:solidFill>
                  <a:srgbClr val="123559"/>
                </a:solidFill>
                <a:effectLst/>
                <a:uLnTx/>
                <a:uFillTx/>
                <a:latin typeface="RSU" panose="02000506040000020003" pitchFamily="2" charset="-34"/>
                <a:ea typeface="+mn-ea"/>
                <a:cs typeface="RSU" panose="02000506040000020003" pitchFamily="2" charset="-34"/>
              </a:rPr>
              <a:t>จนได้รับใบประกาศนียบัตรจาก </a:t>
            </a:r>
            <a:r>
              <a:rPr kumimoji="0" lang="en-US" sz="2400" b="1" i="0" u="none" strike="noStrike" kern="1200" cap="none" spc="0" normalizeH="0" baseline="0" noProof="0" dirty="0">
                <a:ln>
                  <a:noFill/>
                </a:ln>
                <a:solidFill>
                  <a:srgbClr val="123559"/>
                </a:solidFill>
                <a:effectLst/>
                <a:uLnTx/>
                <a:uFillTx/>
                <a:latin typeface="RSU" panose="02000506040000020003" pitchFamily="2" charset="-34"/>
                <a:ea typeface="+mn-ea"/>
                <a:cs typeface="RSU" panose="02000506040000020003" pitchFamily="2" charset="-34"/>
              </a:rPr>
              <a:t>Thai MOOC</a:t>
            </a:r>
            <a:endParaRPr kumimoji="0" lang="th-TH" sz="2400" b="1" i="0" u="none" strike="noStrike" kern="1200" cap="none" spc="0" normalizeH="0" baseline="0" noProof="0" dirty="0">
              <a:ln>
                <a:noFill/>
              </a:ln>
              <a:solidFill>
                <a:srgbClr val="123559"/>
              </a:solidFill>
              <a:effectLst/>
              <a:uLnTx/>
              <a:uFillTx/>
              <a:latin typeface="RSU" panose="02000506040000020003" pitchFamily="2" charset="-34"/>
              <a:ea typeface="+mn-ea"/>
              <a:cs typeface="RSU" panose="02000506040000020003" pitchFamily="2" charset="-34"/>
            </a:endParaRPr>
          </a:p>
        </p:txBody>
      </p:sp>
      <p:graphicFrame>
        <p:nvGraphicFramePr>
          <p:cNvPr id="45" name="Chart 44">
            <a:extLst>
              <a:ext uri="{FF2B5EF4-FFF2-40B4-BE49-F238E27FC236}">
                <a16:creationId xmlns:a16="http://schemas.microsoft.com/office/drawing/2014/main" id="{10407254-41A1-44E7-A4FB-C660D9C0BFB5}"/>
              </a:ext>
            </a:extLst>
          </p:cNvPr>
          <p:cNvGraphicFramePr/>
          <p:nvPr/>
        </p:nvGraphicFramePr>
        <p:xfrm>
          <a:off x="1338277" y="1797246"/>
          <a:ext cx="8664575" cy="3664953"/>
        </p:xfrm>
        <a:graphic>
          <a:graphicData uri="http://schemas.openxmlformats.org/drawingml/2006/chart">
            <c:chart xmlns:c="http://schemas.openxmlformats.org/drawingml/2006/chart" xmlns:r="http://schemas.openxmlformats.org/officeDocument/2006/relationships" r:id="rId3"/>
          </a:graphicData>
        </a:graphic>
      </p:graphicFrame>
      <p:sp>
        <p:nvSpPr>
          <p:cNvPr id="51" name="TextBox 50"/>
          <p:cNvSpPr txBox="1"/>
          <p:nvPr/>
        </p:nvSpPr>
        <p:spPr>
          <a:xfrm>
            <a:off x="9315310" y="2718744"/>
            <a:ext cx="1601721"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t>สิ้นปี 64 คาดการณ์</a:t>
            </a:r>
            <a:br>
              <a:rPr kumimoji="0" lang="th-TH"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br>
            <a:r>
              <a:rPr kumimoji="0" lang="th-TH"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t> 550</a:t>
            </a:r>
            <a:r>
              <a:rPr kumimoji="0" lang="en-US"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t>,</a:t>
            </a:r>
            <a:r>
              <a:rPr kumimoji="0" lang="th-TH"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t>000 </a:t>
            </a:r>
            <a:r>
              <a:rPr kumimoji="0" lang="en-US"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rPr>
              <a:t>Certificates</a:t>
            </a:r>
            <a:endParaRPr kumimoji="0" lang="th-TH" sz="1400" b="1" i="0" u="none" strike="noStrike" kern="1200" cap="none" spc="0" normalizeH="0" baseline="0" noProof="0" dirty="0">
              <a:ln>
                <a:noFill/>
              </a:ln>
              <a:solidFill>
                <a:prstClr val="white">
                  <a:lumMod val="50000"/>
                </a:prstClr>
              </a:solidFill>
              <a:effectLst/>
              <a:uLnTx/>
              <a:uFillTx/>
              <a:latin typeface="RSU" panose="02000506040000020003" pitchFamily="2" charset="-34"/>
              <a:ea typeface="+mn-ea"/>
              <a:cs typeface="RSU" panose="02000506040000020003" pitchFamily="2" charset="-34"/>
            </a:endParaRPr>
          </a:p>
        </p:txBody>
      </p:sp>
      <p:grpSp>
        <p:nvGrpSpPr>
          <p:cNvPr id="24" name="Group 23">
            <a:extLst>
              <a:ext uri="{FF2B5EF4-FFF2-40B4-BE49-F238E27FC236}">
                <a16:creationId xmlns:a16="http://schemas.microsoft.com/office/drawing/2014/main" id="{EE69DE0F-6AF0-442C-BD70-C7AD3488D870}"/>
              </a:ext>
            </a:extLst>
          </p:cNvPr>
          <p:cNvGrpSpPr/>
          <p:nvPr/>
        </p:nvGrpSpPr>
        <p:grpSpPr>
          <a:xfrm>
            <a:off x="9989734" y="205564"/>
            <a:ext cx="2098683" cy="891853"/>
            <a:chOff x="186988" y="303226"/>
            <a:chExt cx="2194262" cy="932470"/>
          </a:xfrm>
        </p:grpSpPr>
        <p:sp>
          <p:nvSpPr>
            <p:cNvPr id="25" name="Rectangle: Rounded Corners 24">
              <a:extLst>
                <a:ext uri="{FF2B5EF4-FFF2-40B4-BE49-F238E27FC236}">
                  <a16:creationId xmlns:a16="http://schemas.microsoft.com/office/drawing/2014/main" id="{DBF06300-3862-4DF8-9006-49C16F05D90B}"/>
                </a:ext>
              </a:extLst>
            </p:cNvPr>
            <p:cNvSpPr/>
            <p:nvPr/>
          </p:nvSpPr>
          <p:spPr>
            <a:xfrm>
              <a:off x="186988" y="303226"/>
              <a:ext cx="2194262" cy="932470"/>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FFFFF"/>
                </a:solidFill>
                <a:effectLst/>
                <a:uLnTx/>
                <a:uFillTx/>
                <a:latin typeface="RSU" panose="02000506040000020004" pitchFamily="2" charset="-34"/>
                <a:ea typeface="+mn-ea"/>
                <a:cs typeface="RSU" panose="02000506040000020004" pitchFamily="2" charset="-34"/>
                <a:sym typeface="Arial"/>
              </a:endParaRPr>
            </a:p>
          </p:txBody>
        </p:sp>
        <p:grpSp>
          <p:nvGrpSpPr>
            <p:cNvPr id="26" name="Group 25">
              <a:extLst>
                <a:ext uri="{FF2B5EF4-FFF2-40B4-BE49-F238E27FC236}">
                  <a16:creationId xmlns:a16="http://schemas.microsoft.com/office/drawing/2014/main" id="{A148B10E-3CAA-4E61-BB0B-0D844ED474F9}"/>
                </a:ext>
              </a:extLst>
            </p:cNvPr>
            <p:cNvGrpSpPr/>
            <p:nvPr/>
          </p:nvGrpSpPr>
          <p:grpSpPr>
            <a:xfrm>
              <a:off x="1277292" y="470642"/>
              <a:ext cx="847658" cy="626857"/>
              <a:chOff x="1876425" y="406478"/>
              <a:chExt cx="1149491" cy="850068"/>
            </a:xfrm>
          </p:grpSpPr>
          <p:pic>
            <p:nvPicPr>
              <p:cNvPr id="28" name="Google Shape;113;p27" descr="D:\ไฟล์รก2018\2017tcu.png">
                <a:extLst>
                  <a:ext uri="{FF2B5EF4-FFF2-40B4-BE49-F238E27FC236}">
                    <a16:creationId xmlns:a16="http://schemas.microsoft.com/office/drawing/2014/main" id="{4BB62266-0632-4B19-AE63-172CADA8AE51}"/>
                  </a:ext>
                </a:extLst>
              </p:cNvPr>
              <p:cNvPicPr preferRelativeResize="0"/>
              <p:nvPr/>
            </p:nvPicPr>
            <p:blipFill rotWithShape="1">
              <a:blip r:embed="rId4">
                <a:alphaModFix/>
              </a:blip>
              <a:srcRect/>
              <a:stretch/>
            </p:blipFill>
            <p:spPr>
              <a:xfrm>
                <a:off x="1990694" y="406478"/>
                <a:ext cx="1035222" cy="535728"/>
              </a:xfrm>
              <a:prstGeom prst="rect">
                <a:avLst/>
              </a:prstGeom>
              <a:noFill/>
              <a:ln>
                <a:noFill/>
              </a:ln>
            </p:spPr>
          </p:pic>
          <p:pic>
            <p:nvPicPr>
              <p:cNvPr id="30" name="Google Shape;107;p27">
                <a:extLst>
                  <a:ext uri="{FF2B5EF4-FFF2-40B4-BE49-F238E27FC236}">
                    <a16:creationId xmlns:a16="http://schemas.microsoft.com/office/drawing/2014/main" id="{56F36A37-E493-4861-AEAF-3572474017C1}"/>
                  </a:ext>
                </a:extLst>
              </p:cNvPr>
              <p:cNvPicPr preferRelativeResize="0"/>
              <p:nvPr/>
            </p:nvPicPr>
            <p:blipFill rotWithShape="1">
              <a:blip r:embed="rId5">
                <a:alphaModFix/>
              </a:blip>
              <a:srcRect/>
              <a:stretch/>
            </p:blipFill>
            <p:spPr>
              <a:xfrm>
                <a:off x="1990694" y="994777"/>
                <a:ext cx="1035222" cy="261769"/>
              </a:xfrm>
              <a:prstGeom prst="rect">
                <a:avLst/>
              </a:prstGeom>
              <a:noFill/>
              <a:ln>
                <a:noFill/>
              </a:ln>
            </p:spPr>
          </p:pic>
          <p:cxnSp>
            <p:nvCxnSpPr>
              <p:cNvPr id="31" name="Straight Connector 30">
                <a:extLst>
                  <a:ext uri="{FF2B5EF4-FFF2-40B4-BE49-F238E27FC236}">
                    <a16:creationId xmlns:a16="http://schemas.microsoft.com/office/drawing/2014/main" id="{8DC9D360-6CB4-493A-BB1F-1B6F4686345E}"/>
                  </a:ext>
                </a:extLst>
              </p:cNvPr>
              <p:cNvCxnSpPr>
                <a:cxnSpLocks/>
              </p:cNvCxnSpPr>
              <p:nvPr/>
            </p:nvCxnSpPr>
            <p:spPr>
              <a:xfrm>
                <a:off x="1876425" y="476250"/>
                <a:ext cx="0" cy="765056"/>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pic>
          <p:nvPicPr>
            <p:cNvPr id="27" name="Picture 26">
              <a:extLst>
                <a:ext uri="{FF2B5EF4-FFF2-40B4-BE49-F238E27FC236}">
                  <a16:creationId xmlns:a16="http://schemas.microsoft.com/office/drawing/2014/main" id="{BFB673A0-6F44-4FA0-B55B-53CC51B8C02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0281" y="347616"/>
              <a:ext cx="862220" cy="862220"/>
            </a:xfrm>
            <a:prstGeom prst="rect">
              <a:avLst/>
            </a:prstGeom>
          </p:spPr>
        </p:pic>
      </p:grpSp>
    </p:spTree>
    <p:extLst>
      <p:ext uri="{BB962C8B-B14F-4D97-AF65-F5344CB8AC3E}">
        <p14:creationId xmlns:p14="http://schemas.microsoft.com/office/powerpoint/2010/main" val="2896455560"/>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6DB8-D745-44FD-B564-BCB933C538D5}"/>
              </a:ext>
            </a:extLst>
          </p:cNvPr>
          <p:cNvSpPr>
            <a:spLocks noGrp="1"/>
          </p:cNvSpPr>
          <p:nvPr>
            <p:ph type="title"/>
          </p:nvPr>
        </p:nvSpPr>
        <p:spPr>
          <a:xfrm>
            <a:off x="1176786" y="9843"/>
            <a:ext cx="8206372" cy="1143000"/>
          </a:xfrm>
        </p:spPr>
        <p:txBody>
          <a:bodyPr>
            <a:noAutofit/>
          </a:bodyPr>
          <a:lstStyle/>
          <a:p>
            <a:r>
              <a:rPr lang="en-US" sz="2400" b="0" dirty="0">
                <a:solidFill>
                  <a:srgbClr val="4472C4"/>
                </a:solidFill>
                <a:latin typeface="Arial Rounded MT Bold" panose="020F0704030504030204" pitchFamily="34" charset="0"/>
                <a:cs typeface="RSU" panose="02000506040000020003" pitchFamily="2" charset="-34"/>
              </a:rPr>
              <a:t>Empowering </a:t>
            </a:r>
            <a:r>
              <a:rPr lang="en-US" sz="3200" dirty="0">
                <a:latin typeface="RSU" panose="02000506040000020003" pitchFamily="2" charset="-34"/>
                <a:cs typeface="RSU" panose="02000506040000020003" pitchFamily="2" charset="-34"/>
              </a:rPr>
              <a:t>Online Teaching Approaches</a:t>
            </a:r>
            <a:r>
              <a:rPr lang="en-US" sz="1800" dirty="0">
                <a:solidFill>
                  <a:srgbClr val="4472C4"/>
                </a:solidFill>
                <a:latin typeface="RSU" panose="02000506040000020003" pitchFamily="2" charset="-34"/>
                <a:cs typeface="RSU" panose="02000506040000020003" pitchFamily="2" charset="-34"/>
              </a:rPr>
              <a:t> </a:t>
            </a:r>
            <a:r>
              <a:rPr lang="en-US" sz="1800" b="0" i="1" dirty="0">
                <a:solidFill>
                  <a:srgbClr val="4092BB"/>
                </a:solidFill>
                <a:latin typeface="Arial Rounded MT Bold" panose="020F0704030504030204" pitchFamily="34" charset="0"/>
                <a:cs typeface="RSU" panose="02000506040000020003" pitchFamily="2" charset="-34"/>
              </a:rPr>
              <a:t>for </a:t>
            </a:r>
            <a:r>
              <a:rPr lang="en-US" sz="2400" b="0" dirty="0">
                <a:solidFill>
                  <a:srgbClr val="EF7E22"/>
                </a:solidFill>
                <a:latin typeface="Arial Rounded MT Bold" panose="020F0704030504030204" pitchFamily="34" charset="0"/>
                <a:cs typeface="RSU" panose="02000506040000020003" pitchFamily="2" charset="-34"/>
              </a:rPr>
              <a:t>Global Digital Citizenship</a:t>
            </a:r>
            <a:r>
              <a:rPr lang="en-US" sz="1800" b="0" dirty="0">
                <a:solidFill>
                  <a:srgbClr val="9B548C"/>
                </a:solidFill>
                <a:latin typeface="Arial Rounded MT Bold" panose="020F0704030504030204" pitchFamily="34" charset="0"/>
                <a:cs typeface="RSU" panose="02000506040000020003" pitchFamily="2" charset="-34"/>
              </a:rPr>
              <a:t> </a:t>
            </a:r>
            <a:r>
              <a:rPr lang="en-US" sz="2400" dirty="0">
                <a:solidFill>
                  <a:srgbClr val="9B548C"/>
                </a:solidFill>
                <a:latin typeface="RSU" panose="02000506040000020003" pitchFamily="2" charset="-34"/>
                <a:cs typeface="RSU" panose="02000506040000020003" pitchFamily="2" charset="-34"/>
              </a:rPr>
              <a:t>in the Era of post-COVID-19 </a:t>
            </a:r>
            <a:endParaRPr lang="en-US" sz="1800" dirty="0"/>
          </a:p>
        </p:txBody>
      </p:sp>
      <p:grpSp>
        <p:nvGrpSpPr>
          <p:cNvPr id="3" name="Group 2">
            <a:extLst>
              <a:ext uri="{FF2B5EF4-FFF2-40B4-BE49-F238E27FC236}">
                <a16:creationId xmlns:a16="http://schemas.microsoft.com/office/drawing/2014/main" id="{5C768632-99CC-4546-9E26-9906E4E77D61}"/>
              </a:ext>
            </a:extLst>
          </p:cNvPr>
          <p:cNvGrpSpPr/>
          <p:nvPr/>
        </p:nvGrpSpPr>
        <p:grpSpPr>
          <a:xfrm>
            <a:off x="3015759" y="1723802"/>
            <a:ext cx="5985682" cy="5134198"/>
            <a:chOff x="3043895" y="1553097"/>
            <a:chExt cx="5985682" cy="5134198"/>
          </a:xfrm>
        </p:grpSpPr>
        <p:pic>
          <p:nvPicPr>
            <p:cNvPr id="9" name="Picture 8">
              <a:extLst>
                <a:ext uri="{FF2B5EF4-FFF2-40B4-BE49-F238E27FC236}">
                  <a16:creationId xmlns:a16="http://schemas.microsoft.com/office/drawing/2014/main" id="{6493571D-8BC3-456E-9EA1-7FB94BACE658}"/>
                </a:ext>
              </a:extLst>
            </p:cNvPr>
            <p:cNvPicPr>
              <a:picLocks noChangeAspect="1"/>
            </p:cNvPicPr>
            <p:nvPr/>
          </p:nvPicPr>
          <p:blipFill rotWithShape="1">
            <a:blip r:embed="rId2">
              <a:extLst>
                <a:ext uri="{28A0092B-C50C-407E-A947-70E740481C1C}">
                  <a14:useLocalDpi xmlns:a14="http://schemas.microsoft.com/office/drawing/2010/main" val="0"/>
                </a:ext>
              </a:extLst>
            </a:blip>
            <a:srcRect l="15759" r="18770"/>
            <a:stretch/>
          </p:blipFill>
          <p:spPr>
            <a:xfrm>
              <a:off x="3043895" y="1553097"/>
              <a:ext cx="5985682" cy="5134198"/>
            </a:xfrm>
            <a:prstGeom prst="rect">
              <a:avLst/>
            </a:prstGeom>
          </p:spPr>
        </p:pic>
        <p:sp>
          <p:nvSpPr>
            <p:cNvPr id="11" name="TextBox 10">
              <a:extLst>
                <a:ext uri="{FF2B5EF4-FFF2-40B4-BE49-F238E27FC236}">
                  <a16:creationId xmlns:a16="http://schemas.microsoft.com/office/drawing/2014/main" id="{AC8CEA13-8AA9-4C7C-BFC0-0B18985CEA15}"/>
                </a:ext>
              </a:extLst>
            </p:cNvPr>
            <p:cNvSpPr txBox="1"/>
            <p:nvPr/>
          </p:nvSpPr>
          <p:spPr>
            <a:xfrm>
              <a:off x="5203660" y="2205750"/>
              <a:ext cx="1438060" cy="43088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Technology</a:t>
              </a:r>
              <a:endParaRPr kumimoji="0" lang="en-US" sz="2200" b="0"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endParaRPr>
            </a:p>
          </p:txBody>
        </p:sp>
        <p:sp>
          <p:nvSpPr>
            <p:cNvPr id="15" name="TextBox 14">
              <a:extLst>
                <a:ext uri="{FF2B5EF4-FFF2-40B4-BE49-F238E27FC236}">
                  <a16:creationId xmlns:a16="http://schemas.microsoft.com/office/drawing/2014/main" id="{311F3435-191B-4DD7-BAEB-3115CBE25F0E}"/>
                </a:ext>
              </a:extLst>
            </p:cNvPr>
            <p:cNvSpPr txBox="1"/>
            <p:nvPr/>
          </p:nvSpPr>
          <p:spPr>
            <a:xfrm>
              <a:off x="3478610" y="4924248"/>
              <a:ext cx="1262966"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Growth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Mindset</a:t>
              </a:r>
            </a:p>
          </p:txBody>
        </p:sp>
        <p:sp>
          <p:nvSpPr>
            <p:cNvPr id="17" name="TextBox 16">
              <a:extLst>
                <a:ext uri="{FF2B5EF4-FFF2-40B4-BE49-F238E27FC236}">
                  <a16:creationId xmlns:a16="http://schemas.microsoft.com/office/drawing/2014/main" id="{3F4638DF-1254-43EF-BB61-B0763CE8905C}"/>
                </a:ext>
              </a:extLst>
            </p:cNvPr>
            <p:cNvSpPr txBox="1"/>
            <p:nvPr/>
          </p:nvSpPr>
          <p:spPr>
            <a:xfrm>
              <a:off x="7239339" y="5049752"/>
              <a:ext cx="1262966"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Content</a:t>
              </a:r>
            </a:p>
          </p:txBody>
        </p:sp>
        <p:sp>
          <p:nvSpPr>
            <p:cNvPr id="13" name="TextBox 12">
              <a:extLst>
                <a:ext uri="{FF2B5EF4-FFF2-40B4-BE49-F238E27FC236}">
                  <a16:creationId xmlns:a16="http://schemas.microsoft.com/office/drawing/2014/main" id="{27CAD936-83AC-4960-AC9E-25B655BDAA23}"/>
                </a:ext>
              </a:extLst>
            </p:cNvPr>
            <p:cNvSpPr txBox="1"/>
            <p:nvPr/>
          </p:nvSpPr>
          <p:spPr>
            <a:xfrm>
              <a:off x="4378209" y="3873521"/>
              <a:ext cx="3098221" cy="1000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Next Normal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Learning</a:t>
              </a:r>
              <a:r>
                <a:rPr kumimoji="0" lang="th-TH"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 </a:t>
              </a:r>
              <a:r>
                <a:rPr kumimoji="0" lang="en-US"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Innovation for 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Global Citizens </a:t>
              </a:r>
            </a:p>
          </p:txBody>
        </p:sp>
      </p:grpSp>
      <p:sp>
        <p:nvSpPr>
          <p:cNvPr id="4" name="Rectangle 3"/>
          <p:cNvSpPr/>
          <p:nvPr/>
        </p:nvSpPr>
        <p:spPr>
          <a:xfrm>
            <a:off x="1526213" y="1281420"/>
            <a:ext cx="760996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New &amp; Next Normal Ways of Online Teaching &amp; Learning Ecosystem</a:t>
            </a:r>
          </a:p>
        </p:txBody>
      </p:sp>
    </p:spTree>
    <p:extLst>
      <p:ext uri="{BB962C8B-B14F-4D97-AF65-F5344CB8AC3E}">
        <p14:creationId xmlns:p14="http://schemas.microsoft.com/office/powerpoint/2010/main" val="23868493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3"/>
          <p:cNvSpPr txBox="1"/>
          <p:nvPr/>
        </p:nvSpPr>
        <p:spPr>
          <a:xfrm>
            <a:off x="1489137" y="1625001"/>
            <a:ext cx="3580400" cy="2646800"/>
          </a:xfrm>
          <a:prstGeom prst="rect">
            <a:avLst/>
          </a:prstGeom>
          <a:noFill/>
          <a:ln>
            <a:noFill/>
          </a:ln>
        </p:spPr>
        <p:txBody>
          <a:bodyPr spcFirstLastPara="1" wrap="square" lIns="91433" tIns="45700" rIns="91433" bIns="457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2500"/>
              <a:buFontTx/>
              <a:buNone/>
              <a:tabLst/>
              <a:defRPr/>
            </a:pPr>
            <a:r>
              <a:rPr kumimoji="0" lang="th" sz="16666" b="0" i="0" u="none" strike="noStrike" kern="0" cap="none" spc="0" normalizeH="0" baseline="0" noProof="0" dirty="0">
                <a:ln>
                  <a:noFill/>
                </a:ln>
                <a:solidFill>
                  <a:srgbClr val="29568F"/>
                </a:solidFill>
                <a:effectLst/>
                <a:uLnTx/>
                <a:uFillTx/>
                <a:latin typeface="RSU" panose="02000506040000020003" pitchFamily="2" charset="-34"/>
                <a:ea typeface="Impact"/>
                <a:cs typeface="RSU" panose="02000506040000020003" pitchFamily="2" charset="-34"/>
                <a:sym typeface="Impact"/>
              </a:rPr>
              <a:t>100</a:t>
            </a:r>
            <a:r>
              <a:rPr kumimoji="0" lang="th" sz="13866" b="0" i="0" u="none" strike="noStrike" kern="0" cap="none" spc="0" normalizeH="0" baseline="0" noProof="0" dirty="0">
                <a:ln>
                  <a:noFill/>
                </a:ln>
                <a:solidFill>
                  <a:srgbClr val="29568F"/>
                </a:solidFill>
                <a:effectLst/>
                <a:uLnTx/>
                <a:uFillTx/>
                <a:latin typeface="RSU" panose="02000506040000020003" pitchFamily="2" charset="-34"/>
                <a:ea typeface="Impact"/>
                <a:cs typeface="RSU" panose="02000506040000020003" pitchFamily="2" charset="-34"/>
                <a:sym typeface="Impact"/>
              </a:rPr>
              <a:t> </a:t>
            </a:r>
            <a:endParaRPr kumimoji="0" sz="1467" b="0" i="0" u="none" strike="noStrike" kern="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sym typeface="Arial"/>
            </a:endParaRPr>
          </a:p>
        </p:txBody>
      </p:sp>
      <p:sp>
        <p:nvSpPr>
          <p:cNvPr id="207" name="Google Shape;207;p33"/>
          <p:cNvSpPr txBox="1"/>
          <p:nvPr/>
        </p:nvSpPr>
        <p:spPr>
          <a:xfrm>
            <a:off x="1540051" y="667927"/>
            <a:ext cx="3128400" cy="1270000"/>
          </a:xfrm>
          <a:prstGeom prst="rect">
            <a:avLst/>
          </a:prstGeom>
          <a:noFill/>
          <a:ln>
            <a:noFill/>
          </a:ln>
        </p:spPr>
        <p:txBody>
          <a:bodyPr spcFirstLastPara="1" wrap="square" lIns="91433" tIns="45700" rIns="91433" bIns="457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2100"/>
              <a:buFontTx/>
              <a:buNone/>
              <a:tabLst/>
              <a:defRPr/>
            </a:pPr>
            <a:r>
              <a:rPr kumimoji="0" lang="th" sz="2800" b="0" i="0" u="none" strike="noStrike" kern="0" cap="none" spc="0" normalizeH="0" baseline="0" noProof="0" dirty="0">
                <a:ln>
                  <a:noFill/>
                </a:ln>
                <a:solidFill>
                  <a:srgbClr val="00BC98"/>
                </a:solidFill>
                <a:effectLst/>
                <a:uLnTx/>
                <a:uFillTx/>
                <a:latin typeface="RSU" panose="02000506040000020003" pitchFamily="2" charset="-34"/>
                <a:ea typeface="Sarabun"/>
                <a:cs typeface="RSU" panose="02000506040000020003" pitchFamily="2" charset="-34"/>
                <a:sym typeface="Sarabun"/>
              </a:rPr>
              <a:t>The online courses were develop by</a:t>
            </a:r>
            <a:endParaRPr kumimoji="0" sz="2800" b="0" i="0" u="none" strike="noStrike" kern="0" cap="none" spc="0" normalizeH="0" baseline="0" noProof="0" dirty="0">
              <a:ln>
                <a:noFill/>
              </a:ln>
              <a:solidFill>
                <a:srgbClr val="00BC98"/>
              </a:solidFill>
              <a:effectLst/>
              <a:uLnTx/>
              <a:uFillTx/>
              <a:latin typeface="RSU" panose="02000506040000020003" pitchFamily="2" charset="-34"/>
              <a:ea typeface="Sarabun"/>
              <a:cs typeface="RSU" panose="02000506040000020003" pitchFamily="2" charset="-34"/>
              <a:sym typeface="Sarabun"/>
            </a:endParaRPr>
          </a:p>
        </p:txBody>
      </p:sp>
      <p:sp>
        <p:nvSpPr>
          <p:cNvPr id="208" name="Google Shape;208;p33"/>
          <p:cNvSpPr/>
          <p:nvPr/>
        </p:nvSpPr>
        <p:spPr>
          <a:xfrm>
            <a:off x="4617420" y="1410359"/>
            <a:ext cx="904400" cy="1569600"/>
          </a:xfrm>
          <a:prstGeom prst="rect">
            <a:avLst/>
          </a:prstGeom>
          <a:noFill/>
          <a:ln>
            <a:noFill/>
          </a:ln>
        </p:spPr>
        <p:txBody>
          <a:bodyPr spcFirstLastPara="1" wrap="square" lIns="91433" tIns="45700" rIns="91433" bIns="457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7200"/>
              <a:buFontTx/>
              <a:buNone/>
              <a:tabLst/>
              <a:defRPr/>
            </a:pPr>
            <a:r>
              <a:rPr kumimoji="0" lang="th" sz="9600" b="0" i="0" u="none" strike="noStrike" kern="0" cap="none" spc="0" normalizeH="0" baseline="0" noProof="0">
                <a:ln>
                  <a:noFill/>
                </a:ln>
                <a:solidFill>
                  <a:srgbClr val="29568F"/>
                </a:solidFill>
                <a:effectLst/>
                <a:uLnTx/>
                <a:uFillTx/>
                <a:latin typeface="RSU" panose="02000506040000020003" pitchFamily="2" charset="-34"/>
                <a:ea typeface="Impact"/>
                <a:cs typeface="RSU" panose="02000506040000020003" pitchFamily="2" charset="-34"/>
                <a:sym typeface="Impact"/>
              </a:rPr>
              <a:t>+</a:t>
            </a:r>
            <a:endParaRPr kumimoji="0" sz="1867" b="0" i="0" u="none" strike="noStrike" kern="0" cap="none" spc="0" normalizeH="0" baseline="0" noProof="0">
              <a:ln>
                <a:noFill/>
              </a:ln>
              <a:solidFill>
                <a:srgbClr val="000000"/>
              </a:solidFill>
              <a:effectLst/>
              <a:uLnTx/>
              <a:uFillTx/>
              <a:latin typeface="RSU" panose="02000506040000020003" pitchFamily="2" charset="-34"/>
              <a:ea typeface="Impact"/>
              <a:cs typeface="RSU" panose="02000506040000020003" pitchFamily="2" charset="-34"/>
              <a:sym typeface="Impact"/>
            </a:endParaRPr>
          </a:p>
        </p:txBody>
      </p:sp>
      <p:pic>
        <p:nvPicPr>
          <p:cNvPr id="209" name="Google Shape;209;p33"/>
          <p:cNvPicPr preferRelativeResize="0"/>
          <p:nvPr/>
        </p:nvPicPr>
        <p:blipFill rotWithShape="1">
          <a:blip r:embed="rId3">
            <a:alphaModFix/>
          </a:blip>
          <a:srcRect/>
          <a:stretch/>
        </p:blipFill>
        <p:spPr>
          <a:xfrm>
            <a:off x="9296687" y="667917"/>
            <a:ext cx="548640" cy="548640"/>
          </a:xfrm>
          <a:prstGeom prst="rect">
            <a:avLst/>
          </a:prstGeom>
          <a:noFill/>
          <a:ln>
            <a:noFill/>
          </a:ln>
        </p:spPr>
      </p:pic>
      <p:pic>
        <p:nvPicPr>
          <p:cNvPr id="210" name="Google Shape;210;p33"/>
          <p:cNvPicPr preferRelativeResize="0"/>
          <p:nvPr/>
        </p:nvPicPr>
        <p:blipFill rotWithShape="1">
          <a:blip r:embed="rId4">
            <a:alphaModFix/>
          </a:blip>
          <a:srcRect/>
          <a:stretch/>
        </p:blipFill>
        <p:spPr>
          <a:xfrm>
            <a:off x="10197784" y="667917"/>
            <a:ext cx="548640" cy="548640"/>
          </a:xfrm>
          <a:prstGeom prst="rect">
            <a:avLst/>
          </a:prstGeom>
          <a:noFill/>
          <a:ln>
            <a:noFill/>
          </a:ln>
        </p:spPr>
      </p:pic>
      <p:pic>
        <p:nvPicPr>
          <p:cNvPr id="211" name="Google Shape;211;p33"/>
          <p:cNvPicPr preferRelativeResize="0"/>
          <p:nvPr/>
        </p:nvPicPr>
        <p:blipFill rotWithShape="1">
          <a:blip r:embed="rId5">
            <a:alphaModFix/>
          </a:blip>
          <a:srcRect/>
          <a:stretch/>
        </p:blipFill>
        <p:spPr>
          <a:xfrm>
            <a:off x="10966122" y="667917"/>
            <a:ext cx="549284" cy="548640"/>
          </a:xfrm>
          <a:prstGeom prst="rect">
            <a:avLst/>
          </a:prstGeom>
          <a:noFill/>
          <a:ln>
            <a:noFill/>
          </a:ln>
        </p:spPr>
      </p:pic>
      <p:pic>
        <p:nvPicPr>
          <p:cNvPr id="212" name="Google Shape;212;p33"/>
          <p:cNvPicPr preferRelativeResize="0"/>
          <p:nvPr/>
        </p:nvPicPr>
        <p:blipFill rotWithShape="1">
          <a:blip r:embed="rId6">
            <a:alphaModFix/>
          </a:blip>
          <a:srcRect/>
          <a:stretch/>
        </p:blipFill>
        <p:spPr>
          <a:xfrm>
            <a:off x="7715451" y="671415"/>
            <a:ext cx="604780" cy="548640"/>
          </a:xfrm>
          <a:prstGeom prst="rect">
            <a:avLst/>
          </a:prstGeom>
          <a:noFill/>
          <a:ln>
            <a:noFill/>
          </a:ln>
        </p:spPr>
      </p:pic>
      <p:pic>
        <p:nvPicPr>
          <p:cNvPr id="213" name="Google Shape;213;p33"/>
          <p:cNvPicPr preferRelativeResize="0"/>
          <p:nvPr/>
        </p:nvPicPr>
        <p:blipFill rotWithShape="1">
          <a:blip r:embed="rId7">
            <a:alphaModFix/>
          </a:blip>
          <a:srcRect/>
          <a:stretch/>
        </p:blipFill>
        <p:spPr>
          <a:xfrm>
            <a:off x="6851708" y="667917"/>
            <a:ext cx="548640" cy="548640"/>
          </a:xfrm>
          <a:prstGeom prst="rect">
            <a:avLst/>
          </a:prstGeom>
          <a:noFill/>
          <a:ln>
            <a:noFill/>
          </a:ln>
        </p:spPr>
      </p:pic>
      <p:pic>
        <p:nvPicPr>
          <p:cNvPr id="214" name="Google Shape;214;p33"/>
          <p:cNvPicPr preferRelativeResize="0"/>
          <p:nvPr/>
        </p:nvPicPr>
        <p:blipFill rotWithShape="1">
          <a:blip r:embed="rId8">
            <a:alphaModFix/>
          </a:blip>
          <a:srcRect/>
          <a:stretch/>
        </p:blipFill>
        <p:spPr>
          <a:xfrm>
            <a:off x="7743521" y="1358533"/>
            <a:ext cx="548640" cy="548640"/>
          </a:xfrm>
          <a:prstGeom prst="rect">
            <a:avLst/>
          </a:prstGeom>
          <a:noFill/>
          <a:ln>
            <a:noFill/>
          </a:ln>
        </p:spPr>
      </p:pic>
      <p:pic>
        <p:nvPicPr>
          <p:cNvPr id="215" name="Google Shape;215;p33"/>
          <p:cNvPicPr preferRelativeResize="0"/>
          <p:nvPr/>
        </p:nvPicPr>
        <p:blipFill rotWithShape="1">
          <a:blip r:embed="rId9">
            <a:alphaModFix/>
          </a:blip>
          <a:srcRect/>
          <a:stretch/>
        </p:blipFill>
        <p:spPr>
          <a:xfrm>
            <a:off x="5994864" y="667917"/>
            <a:ext cx="548640" cy="548640"/>
          </a:xfrm>
          <a:prstGeom prst="rect">
            <a:avLst/>
          </a:prstGeom>
          <a:noFill/>
          <a:ln>
            <a:noFill/>
          </a:ln>
        </p:spPr>
      </p:pic>
      <p:pic>
        <p:nvPicPr>
          <p:cNvPr id="216" name="Google Shape;216;p33"/>
          <p:cNvPicPr preferRelativeResize="0"/>
          <p:nvPr/>
        </p:nvPicPr>
        <p:blipFill rotWithShape="1">
          <a:blip r:embed="rId10">
            <a:alphaModFix/>
          </a:blip>
          <a:srcRect/>
          <a:stretch/>
        </p:blipFill>
        <p:spPr>
          <a:xfrm>
            <a:off x="5984465" y="1392789"/>
            <a:ext cx="548640" cy="548640"/>
          </a:xfrm>
          <a:prstGeom prst="rect">
            <a:avLst/>
          </a:prstGeom>
          <a:noFill/>
          <a:ln>
            <a:noFill/>
          </a:ln>
        </p:spPr>
      </p:pic>
      <p:pic>
        <p:nvPicPr>
          <p:cNvPr id="217" name="Google Shape;217;p33"/>
          <p:cNvPicPr preferRelativeResize="0"/>
          <p:nvPr/>
        </p:nvPicPr>
        <p:blipFill rotWithShape="1">
          <a:blip r:embed="rId11">
            <a:alphaModFix/>
          </a:blip>
          <a:srcRect/>
          <a:stretch/>
        </p:blipFill>
        <p:spPr>
          <a:xfrm>
            <a:off x="6872911" y="1392789"/>
            <a:ext cx="577887" cy="548640"/>
          </a:xfrm>
          <a:prstGeom prst="rect">
            <a:avLst/>
          </a:prstGeom>
          <a:noFill/>
          <a:ln>
            <a:noFill/>
          </a:ln>
        </p:spPr>
      </p:pic>
      <p:pic>
        <p:nvPicPr>
          <p:cNvPr id="218" name="Google Shape;218;p33"/>
          <p:cNvPicPr preferRelativeResize="0"/>
          <p:nvPr/>
        </p:nvPicPr>
        <p:blipFill rotWithShape="1">
          <a:blip r:embed="rId12">
            <a:alphaModFix/>
          </a:blip>
          <a:srcRect/>
          <a:stretch/>
        </p:blipFill>
        <p:spPr>
          <a:xfrm>
            <a:off x="8611668" y="1392790"/>
            <a:ext cx="291907" cy="517695"/>
          </a:xfrm>
          <a:prstGeom prst="rect">
            <a:avLst/>
          </a:prstGeom>
          <a:noFill/>
          <a:ln>
            <a:noFill/>
          </a:ln>
        </p:spPr>
      </p:pic>
      <p:pic>
        <p:nvPicPr>
          <p:cNvPr id="219" name="Google Shape;219;p33"/>
          <p:cNvPicPr preferRelativeResize="0"/>
          <p:nvPr/>
        </p:nvPicPr>
        <p:blipFill rotWithShape="1">
          <a:blip r:embed="rId13">
            <a:alphaModFix/>
          </a:blip>
          <a:srcRect/>
          <a:stretch/>
        </p:blipFill>
        <p:spPr>
          <a:xfrm>
            <a:off x="8565396" y="511850"/>
            <a:ext cx="508643" cy="708359"/>
          </a:xfrm>
          <a:prstGeom prst="rect">
            <a:avLst/>
          </a:prstGeom>
          <a:noFill/>
          <a:ln>
            <a:noFill/>
          </a:ln>
        </p:spPr>
      </p:pic>
      <p:pic>
        <p:nvPicPr>
          <p:cNvPr id="220" name="Google Shape;220;p33"/>
          <p:cNvPicPr preferRelativeResize="0"/>
          <p:nvPr/>
        </p:nvPicPr>
        <p:blipFill rotWithShape="1">
          <a:blip r:embed="rId14">
            <a:alphaModFix/>
          </a:blip>
          <a:srcRect/>
          <a:stretch/>
        </p:blipFill>
        <p:spPr>
          <a:xfrm>
            <a:off x="10241324" y="1341043"/>
            <a:ext cx="462325" cy="558203"/>
          </a:xfrm>
          <a:prstGeom prst="rect">
            <a:avLst/>
          </a:prstGeom>
          <a:noFill/>
          <a:ln>
            <a:noFill/>
          </a:ln>
        </p:spPr>
      </p:pic>
      <p:pic>
        <p:nvPicPr>
          <p:cNvPr id="221" name="Google Shape;221;p33"/>
          <p:cNvPicPr preferRelativeResize="0"/>
          <p:nvPr/>
        </p:nvPicPr>
        <p:blipFill rotWithShape="1">
          <a:blip r:embed="rId15">
            <a:alphaModFix/>
          </a:blip>
          <a:srcRect/>
          <a:stretch/>
        </p:blipFill>
        <p:spPr>
          <a:xfrm>
            <a:off x="11025480" y="1336137"/>
            <a:ext cx="430568" cy="563107"/>
          </a:xfrm>
          <a:prstGeom prst="rect">
            <a:avLst/>
          </a:prstGeom>
          <a:noFill/>
          <a:ln>
            <a:noFill/>
          </a:ln>
        </p:spPr>
      </p:pic>
      <p:pic>
        <p:nvPicPr>
          <p:cNvPr id="222" name="Google Shape;222;p33"/>
          <p:cNvPicPr preferRelativeResize="0"/>
          <p:nvPr/>
        </p:nvPicPr>
        <p:blipFill rotWithShape="1">
          <a:blip r:embed="rId16">
            <a:alphaModFix/>
          </a:blip>
          <a:srcRect/>
          <a:stretch/>
        </p:blipFill>
        <p:spPr>
          <a:xfrm>
            <a:off x="9389940" y="1384445"/>
            <a:ext cx="398633" cy="522728"/>
          </a:xfrm>
          <a:prstGeom prst="rect">
            <a:avLst/>
          </a:prstGeom>
          <a:noFill/>
          <a:ln>
            <a:noFill/>
          </a:ln>
        </p:spPr>
      </p:pic>
      <p:pic>
        <p:nvPicPr>
          <p:cNvPr id="223" name="Google Shape;223;p33"/>
          <p:cNvPicPr preferRelativeResize="0"/>
          <p:nvPr/>
        </p:nvPicPr>
        <p:blipFill rotWithShape="1">
          <a:blip r:embed="rId17">
            <a:alphaModFix/>
          </a:blip>
          <a:srcRect/>
          <a:stretch/>
        </p:blipFill>
        <p:spPr>
          <a:xfrm>
            <a:off x="5984465" y="2117661"/>
            <a:ext cx="548640" cy="548640"/>
          </a:xfrm>
          <a:prstGeom prst="rect">
            <a:avLst/>
          </a:prstGeom>
          <a:noFill/>
          <a:ln>
            <a:noFill/>
          </a:ln>
        </p:spPr>
      </p:pic>
      <p:pic>
        <p:nvPicPr>
          <p:cNvPr id="224" name="Google Shape;224;p33"/>
          <p:cNvPicPr preferRelativeResize="0"/>
          <p:nvPr/>
        </p:nvPicPr>
        <p:blipFill rotWithShape="1">
          <a:blip r:embed="rId18">
            <a:alphaModFix/>
          </a:blip>
          <a:srcRect/>
          <a:stretch/>
        </p:blipFill>
        <p:spPr>
          <a:xfrm>
            <a:off x="6955846" y="2065434"/>
            <a:ext cx="444503" cy="600868"/>
          </a:xfrm>
          <a:prstGeom prst="rect">
            <a:avLst/>
          </a:prstGeom>
          <a:noFill/>
          <a:ln>
            <a:noFill/>
          </a:ln>
        </p:spPr>
      </p:pic>
      <p:pic>
        <p:nvPicPr>
          <p:cNvPr id="225" name="Google Shape;225;p33"/>
          <p:cNvPicPr preferRelativeResize="0"/>
          <p:nvPr/>
        </p:nvPicPr>
        <p:blipFill rotWithShape="1">
          <a:blip r:embed="rId19">
            <a:alphaModFix/>
          </a:blip>
          <a:srcRect/>
          <a:stretch/>
        </p:blipFill>
        <p:spPr>
          <a:xfrm>
            <a:off x="7824509" y="3505941"/>
            <a:ext cx="414511" cy="615665"/>
          </a:xfrm>
          <a:prstGeom prst="rect">
            <a:avLst/>
          </a:prstGeom>
          <a:noFill/>
          <a:ln>
            <a:noFill/>
          </a:ln>
        </p:spPr>
      </p:pic>
      <p:pic>
        <p:nvPicPr>
          <p:cNvPr id="226" name="Google Shape;226;p33"/>
          <p:cNvPicPr preferRelativeResize="0"/>
          <p:nvPr/>
        </p:nvPicPr>
        <p:blipFill rotWithShape="1">
          <a:blip r:embed="rId20">
            <a:alphaModFix/>
          </a:blip>
          <a:srcRect/>
          <a:stretch/>
        </p:blipFill>
        <p:spPr>
          <a:xfrm>
            <a:off x="7802220" y="1949341"/>
            <a:ext cx="423841" cy="716960"/>
          </a:xfrm>
          <a:prstGeom prst="rect">
            <a:avLst/>
          </a:prstGeom>
          <a:noFill/>
          <a:ln>
            <a:noFill/>
          </a:ln>
        </p:spPr>
      </p:pic>
      <p:pic>
        <p:nvPicPr>
          <p:cNvPr id="227" name="Google Shape;227;p33"/>
          <p:cNvPicPr preferRelativeResize="0"/>
          <p:nvPr/>
        </p:nvPicPr>
        <p:blipFill rotWithShape="1">
          <a:blip r:embed="rId21">
            <a:alphaModFix/>
          </a:blip>
          <a:srcRect/>
          <a:stretch/>
        </p:blipFill>
        <p:spPr>
          <a:xfrm>
            <a:off x="8575319" y="1941430"/>
            <a:ext cx="386999" cy="708359"/>
          </a:xfrm>
          <a:prstGeom prst="rect">
            <a:avLst/>
          </a:prstGeom>
          <a:noFill/>
          <a:ln>
            <a:noFill/>
          </a:ln>
        </p:spPr>
      </p:pic>
      <p:pic>
        <p:nvPicPr>
          <p:cNvPr id="228" name="Google Shape;228;p33"/>
          <p:cNvPicPr preferRelativeResize="0"/>
          <p:nvPr/>
        </p:nvPicPr>
        <p:blipFill rotWithShape="1">
          <a:blip r:embed="rId22">
            <a:alphaModFix/>
          </a:blip>
          <a:srcRect/>
          <a:stretch/>
        </p:blipFill>
        <p:spPr>
          <a:xfrm>
            <a:off x="9343321" y="2026222"/>
            <a:ext cx="473985" cy="623567"/>
          </a:xfrm>
          <a:prstGeom prst="rect">
            <a:avLst/>
          </a:prstGeom>
          <a:noFill/>
          <a:ln>
            <a:noFill/>
          </a:ln>
        </p:spPr>
      </p:pic>
      <p:pic>
        <p:nvPicPr>
          <p:cNvPr id="229" name="Google Shape;229;p33"/>
          <p:cNvPicPr preferRelativeResize="0"/>
          <p:nvPr/>
        </p:nvPicPr>
        <p:blipFill rotWithShape="1">
          <a:blip r:embed="rId23">
            <a:alphaModFix/>
          </a:blip>
          <a:srcRect/>
          <a:stretch/>
        </p:blipFill>
        <p:spPr>
          <a:xfrm>
            <a:off x="7772096" y="2770506"/>
            <a:ext cx="484085" cy="631231"/>
          </a:xfrm>
          <a:prstGeom prst="rect">
            <a:avLst/>
          </a:prstGeom>
          <a:noFill/>
          <a:ln>
            <a:noFill/>
          </a:ln>
        </p:spPr>
      </p:pic>
      <p:pic>
        <p:nvPicPr>
          <p:cNvPr id="230" name="Google Shape;230;p33"/>
          <p:cNvPicPr preferRelativeResize="0"/>
          <p:nvPr/>
        </p:nvPicPr>
        <p:blipFill rotWithShape="1">
          <a:blip r:embed="rId24">
            <a:alphaModFix/>
          </a:blip>
          <a:srcRect/>
          <a:stretch/>
        </p:blipFill>
        <p:spPr>
          <a:xfrm>
            <a:off x="9122256" y="2963009"/>
            <a:ext cx="796321" cy="236995"/>
          </a:xfrm>
          <a:prstGeom prst="rect">
            <a:avLst/>
          </a:prstGeom>
          <a:noFill/>
          <a:ln>
            <a:noFill/>
          </a:ln>
        </p:spPr>
      </p:pic>
      <p:pic>
        <p:nvPicPr>
          <p:cNvPr id="231" name="Google Shape;231;p33"/>
          <p:cNvPicPr preferRelativeResize="0"/>
          <p:nvPr/>
        </p:nvPicPr>
        <p:blipFill rotWithShape="1">
          <a:blip r:embed="rId25">
            <a:alphaModFix/>
          </a:blip>
          <a:srcRect/>
          <a:stretch/>
        </p:blipFill>
        <p:spPr>
          <a:xfrm>
            <a:off x="10164217" y="2058274"/>
            <a:ext cx="608028" cy="608028"/>
          </a:xfrm>
          <a:prstGeom prst="rect">
            <a:avLst/>
          </a:prstGeom>
          <a:noFill/>
          <a:ln>
            <a:noFill/>
          </a:ln>
        </p:spPr>
      </p:pic>
      <p:pic>
        <p:nvPicPr>
          <p:cNvPr id="232" name="Google Shape;232;p33"/>
          <p:cNvPicPr preferRelativeResize="0"/>
          <p:nvPr/>
        </p:nvPicPr>
        <p:blipFill rotWithShape="1">
          <a:blip r:embed="rId26">
            <a:alphaModFix/>
          </a:blip>
          <a:srcRect/>
          <a:stretch/>
        </p:blipFill>
        <p:spPr>
          <a:xfrm>
            <a:off x="8458891" y="2928918"/>
            <a:ext cx="505947" cy="302461"/>
          </a:xfrm>
          <a:prstGeom prst="rect">
            <a:avLst/>
          </a:prstGeom>
          <a:noFill/>
          <a:ln>
            <a:noFill/>
          </a:ln>
        </p:spPr>
      </p:pic>
      <p:pic>
        <p:nvPicPr>
          <p:cNvPr id="233" name="Google Shape;233;p33"/>
          <p:cNvPicPr preferRelativeResize="0"/>
          <p:nvPr/>
        </p:nvPicPr>
        <p:blipFill rotWithShape="1">
          <a:blip r:embed="rId27">
            <a:alphaModFix/>
          </a:blip>
          <a:srcRect/>
          <a:stretch/>
        </p:blipFill>
        <p:spPr>
          <a:xfrm>
            <a:off x="6878497" y="2812864"/>
            <a:ext cx="657463" cy="629045"/>
          </a:xfrm>
          <a:prstGeom prst="rect">
            <a:avLst/>
          </a:prstGeom>
          <a:noFill/>
          <a:ln>
            <a:noFill/>
          </a:ln>
        </p:spPr>
      </p:pic>
      <p:pic>
        <p:nvPicPr>
          <p:cNvPr id="234" name="Google Shape;234;p33"/>
          <p:cNvPicPr preferRelativeResize="0"/>
          <p:nvPr/>
        </p:nvPicPr>
        <p:blipFill rotWithShape="1">
          <a:blip r:embed="rId28">
            <a:alphaModFix/>
          </a:blip>
          <a:srcRect/>
          <a:stretch/>
        </p:blipFill>
        <p:spPr>
          <a:xfrm>
            <a:off x="8576300" y="3502603"/>
            <a:ext cx="569240" cy="640080"/>
          </a:xfrm>
          <a:prstGeom prst="rect">
            <a:avLst/>
          </a:prstGeom>
          <a:noFill/>
          <a:ln>
            <a:noFill/>
          </a:ln>
        </p:spPr>
      </p:pic>
      <p:pic>
        <p:nvPicPr>
          <p:cNvPr id="235" name="Google Shape;235;p33"/>
          <p:cNvPicPr preferRelativeResize="0"/>
          <p:nvPr/>
        </p:nvPicPr>
        <p:blipFill rotWithShape="1">
          <a:blip r:embed="rId29">
            <a:alphaModFix/>
          </a:blip>
          <a:srcRect/>
          <a:stretch/>
        </p:blipFill>
        <p:spPr>
          <a:xfrm>
            <a:off x="9407155" y="3487807"/>
            <a:ext cx="1081939" cy="640080"/>
          </a:xfrm>
          <a:prstGeom prst="rect">
            <a:avLst/>
          </a:prstGeom>
          <a:noFill/>
          <a:ln>
            <a:noFill/>
          </a:ln>
        </p:spPr>
      </p:pic>
      <p:pic>
        <p:nvPicPr>
          <p:cNvPr id="236" name="Google Shape;236;p33"/>
          <p:cNvPicPr preferRelativeResize="0"/>
          <p:nvPr/>
        </p:nvPicPr>
        <p:blipFill rotWithShape="1">
          <a:blip r:embed="rId30">
            <a:alphaModFix/>
          </a:blip>
          <a:srcRect/>
          <a:stretch/>
        </p:blipFill>
        <p:spPr>
          <a:xfrm>
            <a:off x="5897568" y="2812865"/>
            <a:ext cx="735625" cy="680577"/>
          </a:xfrm>
          <a:prstGeom prst="rect">
            <a:avLst/>
          </a:prstGeom>
          <a:noFill/>
          <a:ln>
            <a:noFill/>
          </a:ln>
        </p:spPr>
      </p:pic>
      <p:pic>
        <p:nvPicPr>
          <p:cNvPr id="237" name="Google Shape;237;p33"/>
          <p:cNvPicPr preferRelativeResize="0"/>
          <p:nvPr/>
        </p:nvPicPr>
        <p:blipFill rotWithShape="1">
          <a:blip r:embed="rId31">
            <a:alphaModFix/>
          </a:blip>
          <a:srcRect/>
          <a:stretch/>
        </p:blipFill>
        <p:spPr>
          <a:xfrm>
            <a:off x="10673943" y="3420551"/>
            <a:ext cx="879263" cy="879263"/>
          </a:xfrm>
          <a:prstGeom prst="rect">
            <a:avLst/>
          </a:prstGeom>
          <a:noFill/>
          <a:ln>
            <a:noFill/>
          </a:ln>
        </p:spPr>
      </p:pic>
      <p:pic>
        <p:nvPicPr>
          <p:cNvPr id="239" name="Google Shape;239;p33"/>
          <p:cNvPicPr preferRelativeResize="0"/>
          <p:nvPr/>
        </p:nvPicPr>
        <p:blipFill rotWithShape="1">
          <a:blip r:embed="rId32">
            <a:alphaModFix/>
          </a:blip>
          <a:srcRect/>
          <a:stretch/>
        </p:blipFill>
        <p:spPr>
          <a:xfrm>
            <a:off x="10788971" y="2713063"/>
            <a:ext cx="860973" cy="912040"/>
          </a:xfrm>
          <a:prstGeom prst="rect">
            <a:avLst/>
          </a:prstGeom>
          <a:noFill/>
          <a:ln>
            <a:noFill/>
          </a:ln>
        </p:spPr>
      </p:pic>
      <p:pic>
        <p:nvPicPr>
          <p:cNvPr id="240" name="Google Shape;240;p33"/>
          <p:cNvPicPr preferRelativeResize="0"/>
          <p:nvPr/>
        </p:nvPicPr>
        <p:blipFill rotWithShape="1">
          <a:blip r:embed="rId33">
            <a:alphaModFix/>
          </a:blip>
          <a:srcRect/>
          <a:stretch/>
        </p:blipFill>
        <p:spPr>
          <a:xfrm>
            <a:off x="9871360" y="2548433"/>
            <a:ext cx="1145953" cy="1145953"/>
          </a:xfrm>
          <a:prstGeom prst="rect">
            <a:avLst/>
          </a:prstGeom>
          <a:noFill/>
          <a:ln>
            <a:noFill/>
          </a:ln>
        </p:spPr>
      </p:pic>
      <p:pic>
        <p:nvPicPr>
          <p:cNvPr id="241" name="Google Shape;241;p33"/>
          <p:cNvPicPr preferRelativeResize="0"/>
          <p:nvPr/>
        </p:nvPicPr>
        <p:blipFill rotWithShape="1">
          <a:blip r:embed="rId34">
            <a:alphaModFix/>
          </a:blip>
          <a:srcRect/>
          <a:stretch/>
        </p:blipFill>
        <p:spPr>
          <a:xfrm>
            <a:off x="11004531" y="1975568"/>
            <a:ext cx="498423" cy="640080"/>
          </a:xfrm>
          <a:prstGeom prst="rect">
            <a:avLst/>
          </a:prstGeom>
          <a:noFill/>
          <a:ln>
            <a:noFill/>
          </a:ln>
        </p:spPr>
      </p:pic>
      <p:sp>
        <p:nvSpPr>
          <p:cNvPr id="243" name="Google Shape;243;p33"/>
          <p:cNvSpPr txBox="1"/>
          <p:nvPr/>
        </p:nvSpPr>
        <p:spPr>
          <a:xfrm>
            <a:off x="4371975" y="3150369"/>
            <a:ext cx="1600000" cy="623600"/>
          </a:xfrm>
          <a:prstGeom prst="rect">
            <a:avLst/>
          </a:prstGeom>
          <a:noFill/>
          <a:ln>
            <a:noFill/>
          </a:ln>
        </p:spPr>
        <p:txBody>
          <a:bodyPr spcFirstLastPara="1" wrap="square" lIns="91433" tIns="45700" rIns="91433" bIns="457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400"/>
              <a:buFontTx/>
              <a:buNone/>
              <a:tabLst/>
              <a:defRPr/>
            </a:pPr>
            <a:r>
              <a:rPr kumimoji="0" lang="th" sz="1867" b="0" i="0" u="none" strike="noStrike" kern="0" cap="none" spc="0" normalizeH="0" baseline="0" noProof="0" dirty="0">
                <a:ln>
                  <a:noFill/>
                </a:ln>
                <a:solidFill>
                  <a:srgbClr val="00BC98"/>
                </a:solidFill>
                <a:effectLst/>
                <a:uLnTx/>
                <a:uFillTx/>
                <a:latin typeface="RSU" panose="02000506040000020003" pitchFamily="2" charset="-34"/>
                <a:ea typeface="Sarabun"/>
                <a:cs typeface="RSU" panose="02000506040000020003" pitchFamily="2" charset="-34"/>
                <a:sym typeface="Sarabun"/>
              </a:rPr>
              <a:t>Institutions</a:t>
            </a:r>
            <a:endParaRPr kumimoji="0" sz="1867" b="0" i="0" u="none" strike="noStrike" kern="0" cap="none" spc="0" normalizeH="0" baseline="0" noProof="0" dirty="0">
              <a:ln>
                <a:noFill/>
              </a:ln>
              <a:solidFill>
                <a:srgbClr val="00BC98"/>
              </a:solidFill>
              <a:effectLst/>
              <a:uLnTx/>
              <a:uFillTx/>
              <a:latin typeface="RSU" panose="02000506040000020003" pitchFamily="2" charset="-34"/>
              <a:ea typeface="Sarabun"/>
              <a:cs typeface="RSU" panose="02000506040000020003" pitchFamily="2" charset="-34"/>
              <a:sym typeface="Sarabun"/>
            </a:endParaRPr>
          </a:p>
        </p:txBody>
      </p:sp>
      <p:sp>
        <p:nvSpPr>
          <p:cNvPr id="244" name="Google Shape;244;p33"/>
          <p:cNvSpPr txBox="1"/>
          <p:nvPr/>
        </p:nvSpPr>
        <p:spPr>
          <a:xfrm>
            <a:off x="639330" y="3937033"/>
            <a:ext cx="4776381" cy="2562400"/>
          </a:xfrm>
          <a:prstGeom prst="rect">
            <a:avLst/>
          </a:prstGeom>
          <a:noFill/>
          <a:ln>
            <a:noFill/>
          </a:ln>
        </p:spPr>
        <p:txBody>
          <a:bodyPr spcFirstLastPara="1" wrap="square" lIns="91433" tIns="45700" rIns="91433" bIns="45700" anchor="t" anchorCtr="0">
            <a:noAutofit/>
          </a:bodyPr>
          <a:lstStyle/>
          <a:p>
            <a:pPr marL="0" marR="0" lvl="0" indent="0" algn="thaiDist" defTabSz="1219170" rtl="0" eaLnBrk="1" fontAlgn="auto" latinLnBrk="0" hangingPunct="1">
              <a:lnSpc>
                <a:spcPct val="100000"/>
              </a:lnSpc>
              <a:spcBef>
                <a:spcPts val="0"/>
              </a:spcBef>
              <a:spcAft>
                <a:spcPts val="0"/>
              </a:spcAft>
              <a:buClr>
                <a:srgbClr val="000000"/>
              </a:buClr>
              <a:buSzPts val="1500"/>
              <a:buFontTx/>
              <a:buNone/>
              <a:tabLst/>
              <a:defRPr/>
            </a:pPr>
            <a:r>
              <a:rPr kumimoji="0" lang="th" sz="2000" b="0" i="0" u="none" strike="noStrike" kern="0" cap="none" spc="0" normalizeH="0" baseline="0" noProof="0" dirty="0">
                <a:ln>
                  <a:noFill/>
                </a:ln>
                <a:solidFill>
                  <a:srgbClr val="7F7F7F"/>
                </a:solidFill>
                <a:effectLst/>
                <a:uLnTx/>
                <a:uFillTx/>
                <a:latin typeface="RSU" panose="02000506040000020003" pitchFamily="2" charset="-34"/>
                <a:ea typeface="Sarabun"/>
                <a:cs typeface="RSU" panose="02000506040000020003" pitchFamily="2" charset="-34"/>
                <a:sym typeface="Sarabun"/>
              </a:rPr>
              <a:t>Thai MOOC cooperates with Thailand top rank educational institutions in developing and producing high quality online courses. Moreover, we are now working with international MOOC to have an exchange of information and courses to provide for Thai learners.</a:t>
            </a:r>
            <a:endParaRPr kumimoji="0" sz="1467" b="0" i="0" u="none" strike="noStrike" kern="0" cap="none" spc="0" normalizeH="0" baseline="0" noProof="0" dirty="0">
              <a:ln>
                <a:noFill/>
              </a:ln>
              <a:solidFill>
                <a:srgbClr val="000000"/>
              </a:solidFill>
              <a:effectLst/>
              <a:uLnTx/>
              <a:uFillTx/>
              <a:latin typeface="RSU" panose="02000506040000020003" pitchFamily="2" charset="-34"/>
              <a:ea typeface="Sarabun"/>
              <a:cs typeface="RSU" panose="02000506040000020003" pitchFamily="2" charset="-34"/>
              <a:sym typeface="Sarabun"/>
            </a:endParaRPr>
          </a:p>
        </p:txBody>
      </p:sp>
      <p:pic>
        <p:nvPicPr>
          <p:cNvPr id="245" name="Google Shape;245;p33"/>
          <p:cNvPicPr preferRelativeResize="0"/>
          <p:nvPr/>
        </p:nvPicPr>
        <p:blipFill rotWithShape="1">
          <a:blip r:embed="rId35">
            <a:alphaModFix/>
          </a:blip>
          <a:srcRect/>
          <a:stretch/>
        </p:blipFill>
        <p:spPr>
          <a:xfrm>
            <a:off x="361252" y="238218"/>
            <a:ext cx="1280363" cy="323757"/>
          </a:xfrm>
          <a:prstGeom prst="rect">
            <a:avLst/>
          </a:prstGeom>
          <a:noFill/>
          <a:ln>
            <a:noFill/>
          </a:ln>
        </p:spPr>
      </p:pic>
      <p:pic>
        <p:nvPicPr>
          <p:cNvPr id="249" name="Google Shape;249;p33"/>
          <p:cNvPicPr preferRelativeResize="0"/>
          <p:nvPr/>
        </p:nvPicPr>
        <p:blipFill rotWithShape="1">
          <a:blip r:embed="rId36">
            <a:alphaModFix/>
          </a:blip>
          <a:srcRect/>
          <a:stretch/>
        </p:blipFill>
        <p:spPr>
          <a:xfrm>
            <a:off x="6909652" y="4881078"/>
            <a:ext cx="1328225" cy="401652"/>
          </a:xfrm>
          <a:prstGeom prst="rect">
            <a:avLst/>
          </a:prstGeom>
          <a:noFill/>
          <a:ln>
            <a:noFill/>
          </a:ln>
        </p:spPr>
      </p:pic>
      <p:pic>
        <p:nvPicPr>
          <p:cNvPr id="250" name="Google Shape;250;p33"/>
          <p:cNvPicPr preferRelativeResize="0"/>
          <p:nvPr/>
        </p:nvPicPr>
        <p:blipFill rotWithShape="1">
          <a:blip r:embed="rId37">
            <a:alphaModFix/>
          </a:blip>
          <a:srcRect l="-4890" r="4890"/>
          <a:stretch/>
        </p:blipFill>
        <p:spPr>
          <a:xfrm>
            <a:off x="9012093" y="4711879"/>
            <a:ext cx="1288291" cy="675229"/>
          </a:xfrm>
          <a:prstGeom prst="rect">
            <a:avLst/>
          </a:prstGeom>
          <a:noFill/>
          <a:ln>
            <a:noFill/>
          </a:ln>
        </p:spPr>
      </p:pic>
      <p:cxnSp>
        <p:nvCxnSpPr>
          <p:cNvPr id="251" name="Google Shape;251;p33"/>
          <p:cNvCxnSpPr/>
          <p:nvPr/>
        </p:nvCxnSpPr>
        <p:spPr>
          <a:xfrm>
            <a:off x="6022048" y="4236363"/>
            <a:ext cx="5434000" cy="0"/>
          </a:xfrm>
          <a:prstGeom prst="straightConnector1">
            <a:avLst/>
          </a:prstGeom>
          <a:noFill/>
          <a:ln w="9525" cap="flat" cmpd="sng">
            <a:solidFill>
              <a:srgbClr val="7F7F7F"/>
            </a:solidFill>
            <a:prstDash val="dash"/>
            <a:miter lim="800000"/>
            <a:headEnd type="none" w="sm" len="sm"/>
            <a:tailEnd type="none" w="sm" len="sm"/>
          </a:ln>
        </p:spPr>
      </p:cxnSp>
      <p:cxnSp>
        <p:nvCxnSpPr>
          <p:cNvPr id="252" name="Google Shape;252;p33"/>
          <p:cNvCxnSpPr/>
          <p:nvPr/>
        </p:nvCxnSpPr>
        <p:spPr>
          <a:xfrm>
            <a:off x="5994864" y="5411381"/>
            <a:ext cx="5434000" cy="0"/>
          </a:xfrm>
          <a:prstGeom prst="straightConnector1">
            <a:avLst/>
          </a:prstGeom>
          <a:noFill/>
          <a:ln w="9525" cap="flat" cmpd="sng">
            <a:solidFill>
              <a:srgbClr val="7F7F7F"/>
            </a:solidFill>
            <a:prstDash val="dash"/>
            <a:miter lim="800000"/>
            <a:headEnd type="none" w="sm" len="sm"/>
            <a:tailEnd type="none" w="sm" len="sm"/>
          </a:ln>
        </p:spPr>
      </p:cxnSp>
      <p:pic>
        <p:nvPicPr>
          <p:cNvPr id="254" name="Google Shape;254;p33"/>
          <p:cNvPicPr preferRelativeResize="0"/>
          <p:nvPr/>
        </p:nvPicPr>
        <p:blipFill rotWithShape="1">
          <a:blip r:embed="rId38">
            <a:alphaModFix/>
          </a:blip>
          <a:srcRect/>
          <a:stretch/>
        </p:blipFill>
        <p:spPr>
          <a:xfrm>
            <a:off x="9484154" y="5742976"/>
            <a:ext cx="1656892" cy="571293"/>
          </a:xfrm>
          <a:prstGeom prst="rect">
            <a:avLst/>
          </a:prstGeom>
          <a:noFill/>
          <a:ln>
            <a:noFill/>
          </a:ln>
        </p:spPr>
      </p:pic>
      <p:pic>
        <p:nvPicPr>
          <p:cNvPr id="255" name="Google Shape;255;p33"/>
          <p:cNvPicPr preferRelativeResize="0"/>
          <p:nvPr/>
        </p:nvPicPr>
        <p:blipFill rotWithShape="1">
          <a:blip r:embed="rId39">
            <a:alphaModFix/>
          </a:blip>
          <a:srcRect l="10229" t="10816" r="9092" b="17022"/>
          <a:stretch/>
        </p:blipFill>
        <p:spPr>
          <a:xfrm>
            <a:off x="5677325" y="4340251"/>
            <a:ext cx="1162920" cy="990287"/>
          </a:xfrm>
          <a:prstGeom prst="rect">
            <a:avLst/>
          </a:prstGeom>
          <a:noFill/>
          <a:ln>
            <a:noFill/>
          </a:ln>
        </p:spPr>
      </p:pic>
      <p:pic>
        <p:nvPicPr>
          <p:cNvPr id="2" name="Picture 1">
            <a:extLst>
              <a:ext uri="{FF2B5EF4-FFF2-40B4-BE49-F238E27FC236}">
                <a16:creationId xmlns:a16="http://schemas.microsoft.com/office/drawing/2014/main" id="{DAA93CBC-1164-4EBC-A34C-A004BA7CFEBD}"/>
              </a:ext>
            </a:extLst>
          </p:cNvPr>
          <p:cNvPicPr>
            <a:picLocks noChangeAspect="1"/>
          </p:cNvPicPr>
          <p:nvPr/>
        </p:nvPicPr>
        <p:blipFill>
          <a:blip r:embed="rId40"/>
          <a:stretch>
            <a:fillRect/>
          </a:stretch>
        </p:blipFill>
        <p:spPr>
          <a:xfrm>
            <a:off x="8241676" y="4418462"/>
            <a:ext cx="973653" cy="973653"/>
          </a:xfrm>
          <a:prstGeom prst="rect">
            <a:avLst/>
          </a:prstGeom>
        </p:spPr>
      </p:pic>
      <p:pic>
        <p:nvPicPr>
          <p:cNvPr id="3" name="Picture 2">
            <a:extLst>
              <a:ext uri="{FF2B5EF4-FFF2-40B4-BE49-F238E27FC236}">
                <a16:creationId xmlns:a16="http://schemas.microsoft.com/office/drawing/2014/main" id="{B5D5CDC5-7A9F-40D1-A668-55D6C01BA51C}"/>
              </a:ext>
            </a:extLst>
          </p:cNvPr>
          <p:cNvPicPr>
            <a:picLocks noChangeAspect="1"/>
          </p:cNvPicPr>
          <p:nvPr/>
        </p:nvPicPr>
        <p:blipFill>
          <a:blip r:embed="rId41"/>
          <a:stretch>
            <a:fillRect/>
          </a:stretch>
        </p:blipFill>
        <p:spPr>
          <a:xfrm>
            <a:off x="10365031" y="4892971"/>
            <a:ext cx="1411541" cy="334463"/>
          </a:xfrm>
          <a:prstGeom prst="rect">
            <a:avLst/>
          </a:prstGeom>
        </p:spPr>
      </p:pic>
      <p:pic>
        <p:nvPicPr>
          <p:cNvPr id="4" name="Picture 3">
            <a:extLst>
              <a:ext uri="{FF2B5EF4-FFF2-40B4-BE49-F238E27FC236}">
                <a16:creationId xmlns:a16="http://schemas.microsoft.com/office/drawing/2014/main" id="{48D29F17-E0E3-4AAA-BBB7-AB394EA11B41}"/>
              </a:ext>
            </a:extLst>
          </p:cNvPr>
          <p:cNvPicPr>
            <a:picLocks noChangeAspect="1"/>
          </p:cNvPicPr>
          <p:nvPr/>
        </p:nvPicPr>
        <p:blipFill>
          <a:blip r:embed="rId42"/>
          <a:stretch>
            <a:fillRect/>
          </a:stretch>
        </p:blipFill>
        <p:spPr>
          <a:xfrm>
            <a:off x="5423346" y="5441788"/>
            <a:ext cx="1600001" cy="1200001"/>
          </a:xfrm>
          <a:prstGeom prst="rect">
            <a:avLst/>
          </a:prstGeom>
        </p:spPr>
      </p:pic>
      <p:pic>
        <p:nvPicPr>
          <p:cNvPr id="5" name="Picture 4">
            <a:extLst>
              <a:ext uri="{FF2B5EF4-FFF2-40B4-BE49-F238E27FC236}">
                <a16:creationId xmlns:a16="http://schemas.microsoft.com/office/drawing/2014/main" id="{58A2CCBD-855B-4FB0-8C47-4C9A2C659E8F}"/>
              </a:ext>
            </a:extLst>
          </p:cNvPr>
          <p:cNvPicPr>
            <a:picLocks noChangeAspect="1"/>
          </p:cNvPicPr>
          <p:nvPr/>
        </p:nvPicPr>
        <p:blipFill>
          <a:blip r:embed="rId43"/>
          <a:stretch>
            <a:fillRect/>
          </a:stretch>
        </p:blipFill>
        <p:spPr>
          <a:xfrm>
            <a:off x="6955845" y="5540035"/>
            <a:ext cx="1118835" cy="1118835"/>
          </a:xfrm>
          <a:prstGeom prst="rect">
            <a:avLst/>
          </a:prstGeom>
        </p:spPr>
      </p:pic>
      <p:pic>
        <p:nvPicPr>
          <p:cNvPr id="6" name="Picture 5">
            <a:extLst>
              <a:ext uri="{FF2B5EF4-FFF2-40B4-BE49-F238E27FC236}">
                <a16:creationId xmlns:a16="http://schemas.microsoft.com/office/drawing/2014/main" id="{A43AABA2-0487-4369-9553-30227A053BC5}"/>
              </a:ext>
            </a:extLst>
          </p:cNvPr>
          <p:cNvPicPr>
            <a:picLocks noChangeAspect="1"/>
          </p:cNvPicPr>
          <p:nvPr/>
        </p:nvPicPr>
        <p:blipFill>
          <a:blip r:embed="rId44"/>
          <a:stretch>
            <a:fillRect/>
          </a:stretch>
        </p:blipFill>
        <p:spPr>
          <a:xfrm>
            <a:off x="8413294" y="5492228"/>
            <a:ext cx="732247" cy="1098371"/>
          </a:xfrm>
          <a:prstGeom prst="rect">
            <a:avLst/>
          </a:prstGeom>
        </p:spPr>
      </p:pic>
      <p:pic>
        <p:nvPicPr>
          <p:cNvPr id="51" name="Google Shape;536;p27"/>
          <p:cNvPicPr preferRelativeResize="0"/>
          <p:nvPr/>
        </p:nvPicPr>
        <p:blipFill rotWithShape="1">
          <a:blip r:embed="rId35">
            <a:alphaModFix/>
          </a:blip>
          <a:srcRect/>
          <a:stretch/>
        </p:blipFill>
        <p:spPr>
          <a:xfrm>
            <a:off x="361252" y="238218"/>
            <a:ext cx="1280363" cy="323757"/>
          </a:xfrm>
          <a:prstGeom prst="rect">
            <a:avLst/>
          </a:prstGeom>
          <a:noFill/>
          <a:ln>
            <a:noFill/>
          </a:ln>
        </p:spPr>
      </p:pic>
      <p:sp>
        <p:nvSpPr>
          <p:cNvPr id="52" name="Rectangle 51"/>
          <p:cNvSpPr/>
          <p:nvPr/>
        </p:nvSpPr>
        <p:spPr>
          <a:xfrm>
            <a:off x="0" y="6724070"/>
            <a:ext cx="12260825" cy="133930"/>
          </a:xfrm>
          <a:prstGeom prst="rect">
            <a:avLst/>
          </a:prstGeom>
          <a:gradFill flip="none" rotWithShape="1">
            <a:gsLst>
              <a:gs pos="0">
                <a:srgbClr val="88CE51"/>
              </a:gs>
              <a:gs pos="49000">
                <a:srgbClr val="34C1BF"/>
              </a:gs>
              <a:gs pos="100000">
                <a:srgbClr val="189BD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30934281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extBox 15"/>
          <p:cNvSpPr txBox="1"/>
          <p:nvPr/>
        </p:nvSpPr>
        <p:spPr>
          <a:xfrm>
            <a:off x="2301075" y="404671"/>
            <a:ext cx="758985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จัดอันดับจำนวนรายวิชาแยกตามหมวดหมู่รายวิชา</a:t>
            </a:r>
            <a:r>
              <a:rPr kumimoji="0" lang="en-US" sz="24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(14 </a:t>
            </a:r>
            <a:r>
              <a:rPr kumimoji="0" lang="th-TH" sz="24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หมวดหมู่รายวิชา</a:t>
            </a:r>
            <a:r>
              <a:rPr kumimoji="0" lang="en-US" sz="24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a:t>
            </a:r>
            <a:endParaRPr kumimoji="0" lang="th-TH" sz="24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
        <p:nvSpPr>
          <p:cNvPr id="17" name="TextBox 16"/>
          <p:cNvSpPr txBox="1"/>
          <p:nvPr/>
        </p:nvSpPr>
        <p:spPr>
          <a:xfrm>
            <a:off x="874950" y="2096550"/>
            <a:ext cx="2560316" cy="523220"/>
          </a:xfrm>
          <a:prstGeom prst="rect">
            <a:avLst/>
          </a:prstGeom>
          <a:solidFill>
            <a:schemeClr val="accent5">
              <a:lumMod val="60000"/>
              <a:lumOff val="40000"/>
            </a:schemeClr>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800" b="1" i="0" u="none" strike="noStrike" kern="1200" cap="none" spc="0" normalizeH="0" baseline="0" noProof="0" dirty="0">
                <a:ln>
                  <a:noFill/>
                </a:ln>
                <a:solidFill>
                  <a:prstClr val="black"/>
                </a:solidFill>
                <a:effectLst/>
                <a:uLnTx/>
                <a:uFillTx/>
                <a:latin typeface="TH SarabunPSK" panose="020B0500040200020003" pitchFamily="34" charset="-34"/>
                <a:ea typeface="+mn-ea"/>
                <a:cs typeface="TH SarabunPSK" panose="020B0500040200020003" pitchFamily="34" charset="-34"/>
              </a:rPr>
              <a:t> จำนวนรายวิชาทั้งหมด </a:t>
            </a:r>
            <a:endParaRPr kumimoji="0" lang="en-US" sz="2800" b="1" i="0" u="none" strike="noStrike" kern="1200" cap="none" spc="0" normalizeH="0" baseline="0" noProof="0" dirty="0">
              <a:ln>
                <a:noFill/>
              </a:ln>
              <a:solidFill>
                <a:prstClr val="black"/>
              </a:solidFill>
              <a:effectLst/>
              <a:uLnTx/>
              <a:uFillTx/>
              <a:latin typeface="TH SarabunPSK" panose="020B0500040200020003" pitchFamily="34" charset="-34"/>
              <a:ea typeface="+mn-ea"/>
              <a:cs typeface="TH SarabunPSK" panose="020B0500040200020003" pitchFamily="34" charset="-34"/>
            </a:endParaRPr>
          </a:p>
        </p:txBody>
      </p:sp>
      <p:graphicFrame>
        <p:nvGraphicFramePr>
          <p:cNvPr id="18" name="Chart 17"/>
          <p:cNvGraphicFramePr/>
          <p:nvPr/>
        </p:nvGraphicFramePr>
        <p:xfrm>
          <a:off x="4455441" y="1576552"/>
          <a:ext cx="7268044" cy="4540469"/>
        </p:xfrm>
        <a:graphic>
          <a:graphicData uri="http://schemas.openxmlformats.org/drawingml/2006/chart">
            <c:chart xmlns:c="http://schemas.openxmlformats.org/drawingml/2006/chart" xmlns:r="http://schemas.openxmlformats.org/officeDocument/2006/relationships" r:id="rId3"/>
          </a:graphicData>
        </a:graphic>
      </p:graphicFrame>
      <p:cxnSp>
        <p:nvCxnSpPr>
          <p:cNvPr id="19" name="Straight Connector 18"/>
          <p:cNvCxnSpPr>
            <a:cxnSpLocks/>
          </p:cNvCxnSpPr>
          <p:nvPr/>
        </p:nvCxnSpPr>
        <p:spPr>
          <a:xfrm>
            <a:off x="4165208" y="1650124"/>
            <a:ext cx="0" cy="4247648"/>
          </a:xfrm>
          <a:prstGeom prst="line">
            <a:avLst/>
          </a:prstGeom>
          <a:ln w="15875">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57590" y="2400513"/>
            <a:ext cx="3580490" cy="33516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800" b="0" i="0" u="none" strike="noStrike" kern="1200" cap="none" spc="0" normalizeH="0" baseline="0" noProof="0" dirty="0">
                <a:ln>
                  <a:noFill/>
                </a:ln>
                <a:solidFill>
                  <a:prstClr val="black"/>
                </a:solidFill>
                <a:effectLst/>
                <a:uLnTx/>
                <a:uFillTx/>
                <a:latin typeface="Impact" panose="020B0806030902050204" pitchFamily="34" charset="0"/>
                <a:ea typeface="Montserrat" charset="0"/>
                <a:cs typeface="TH SarabunPSK" panose="020B0500040200020003" pitchFamily="34" charset="-34"/>
              </a:rPr>
              <a:t>506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prstClr val="black"/>
                </a:solidFill>
                <a:effectLst/>
                <a:uLnTx/>
                <a:uFillTx/>
                <a:latin typeface="Impact" panose="020B0806030902050204" pitchFamily="34" charset="0"/>
                <a:ea typeface="Montserrat" charset="0"/>
                <a:cs typeface="TH SarabunPSK" panose="020B0500040200020003" pitchFamily="34" charset="-34"/>
              </a:rPr>
              <a:t>Courses</a:t>
            </a:r>
          </a:p>
        </p:txBody>
      </p:sp>
    </p:spTree>
    <p:extLst>
      <p:ext uri="{BB962C8B-B14F-4D97-AF65-F5344CB8AC3E}">
        <p14:creationId xmlns:p14="http://schemas.microsoft.com/office/powerpoint/2010/main" val="2645896653"/>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 name="Chart 10"/>
          <p:cNvGraphicFramePr/>
          <p:nvPr/>
        </p:nvGraphicFramePr>
        <p:xfrm>
          <a:off x="1119499" y="1595436"/>
          <a:ext cx="9511469" cy="3667125"/>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p:cNvSpPr txBox="1"/>
          <p:nvPr/>
        </p:nvSpPr>
        <p:spPr>
          <a:xfrm>
            <a:off x="9606488" y="4247767"/>
            <a:ext cx="246734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1" i="0" u="none" strike="noStrike" kern="1200" cap="none" spc="0" normalizeH="0" baseline="0" noProof="0" dirty="0">
                <a:ln>
                  <a:noFill/>
                </a:ln>
                <a:solidFill>
                  <a:srgbClr val="F27244"/>
                </a:solidFill>
                <a:effectLst/>
                <a:uLnTx/>
                <a:uFillTx/>
                <a:latin typeface="RSU" panose="02000506040000020003" pitchFamily="2" charset="-34"/>
                <a:ea typeface="+mn-ea"/>
                <a:cs typeface="RSU" panose="02000506040000020003" pitchFamily="2" charset="-34"/>
              </a:rPr>
              <a:t>จำนวนผู้เรียนสะสม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1" i="0" u="none" strike="noStrike" kern="1200" cap="none" spc="0" normalizeH="0" baseline="0" noProof="0" dirty="0">
                <a:ln>
                  <a:noFill/>
                </a:ln>
                <a:solidFill>
                  <a:srgbClr val="F27244"/>
                </a:solidFill>
                <a:effectLst/>
                <a:uLnTx/>
                <a:uFillTx/>
                <a:latin typeface="RSU" panose="02000506040000020003" pitchFamily="2" charset="-34"/>
                <a:ea typeface="+mn-ea"/>
                <a:cs typeface="RSU" panose="02000506040000020003" pitchFamily="2" charset="-34"/>
              </a:rPr>
              <a:t>ตั้งแต่เปิดให้มีการลงทะเบียนเรียน</a:t>
            </a:r>
            <a:endParaRPr kumimoji="0" lang="en-US" sz="1600" b="1" i="0" u="none" strike="noStrike" kern="1200" cap="none" spc="0" normalizeH="0" baseline="0" noProof="0" dirty="0">
              <a:ln>
                <a:noFill/>
              </a:ln>
              <a:solidFill>
                <a:srgbClr val="F27244"/>
              </a:solidFill>
              <a:effectLst/>
              <a:uLnTx/>
              <a:uFillTx/>
              <a:latin typeface="RSU" panose="02000506040000020003" pitchFamily="2" charset="-34"/>
              <a:ea typeface="+mn-ea"/>
              <a:cs typeface="RSU" panose="02000506040000020003" pitchFamily="2" charset="-34"/>
            </a:endParaRPr>
          </a:p>
        </p:txBody>
      </p:sp>
      <p:sp>
        <p:nvSpPr>
          <p:cNvPr id="13" name="TextBox 12"/>
          <p:cNvSpPr txBox="1"/>
          <p:nvPr/>
        </p:nvSpPr>
        <p:spPr>
          <a:xfrm>
            <a:off x="1919215" y="695690"/>
            <a:ext cx="797526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10 อันดับ วิชาที่มีผู้เรียนสูงสุดของเดือน กันยายน 2563 – สิงหาคม 2564</a:t>
            </a:r>
          </a:p>
        </p:txBody>
      </p:sp>
      <p:sp>
        <p:nvSpPr>
          <p:cNvPr id="14" name="TextBox 13"/>
          <p:cNvSpPr txBox="1"/>
          <p:nvPr/>
        </p:nvSpPr>
        <p:spPr>
          <a:xfrm>
            <a:off x="1735623" y="5472332"/>
            <a:ext cx="885691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หมายถึงรายวิชาเป็นที่นิยมและตกอันดับมาจากปีที่แล้ว              หมายถึงรายวิชาใหม่ที่นิยมจากผู้เรียนมากที่สุด</a:t>
            </a:r>
          </a:p>
        </p:txBody>
      </p:sp>
      <p:sp>
        <p:nvSpPr>
          <p:cNvPr id="15" name="Rectangle 14"/>
          <p:cNvSpPr/>
          <p:nvPr/>
        </p:nvSpPr>
        <p:spPr>
          <a:xfrm>
            <a:off x="1399758" y="5572679"/>
            <a:ext cx="227720" cy="2277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Calibri" panose="020F0502020204030204"/>
              <a:ea typeface="+mn-ea"/>
              <a:cs typeface="Cordia New" panose="020B0304020202020204" pitchFamily="34" charset="-34"/>
            </a:endParaRPr>
          </a:p>
        </p:txBody>
      </p:sp>
      <p:sp>
        <p:nvSpPr>
          <p:cNvPr id="21" name="Rectangle 20"/>
          <p:cNvSpPr/>
          <p:nvPr/>
        </p:nvSpPr>
        <p:spPr>
          <a:xfrm>
            <a:off x="6401694" y="5540700"/>
            <a:ext cx="227720" cy="227720"/>
          </a:xfrm>
          <a:prstGeom prst="rect">
            <a:avLst/>
          </a:prstGeom>
          <a:solidFill>
            <a:srgbClr val="F27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Calibri" panose="020F0502020204030204"/>
              <a:ea typeface="+mn-ea"/>
              <a:cs typeface="Cordia New" panose="020B0304020202020204" pitchFamily="34" charset="-34"/>
            </a:endParaRPr>
          </a:p>
        </p:txBody>
      </p:sp>
    </p:spTree>
    <p:extLst>
      <p:ext uri="{BB962C8B-B14F-4D97-AF65-F5344CB8AC3E}">
        <p14:creationId xmlns:p14="http://schemas.microsoft.com/office/powerpoint/2010/main" val="2753976724"/>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1565" y="41565"/>
            <a:ext cx="12142694" cy="6777319"/>
          </a:xfrm>
          <a:prstGeom prst="rect">
            <a:avLst/>
          </a:prstGeom>
          <a:ln w="111125">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dirty="0">
              <a:ln>
                <a:noFill/>
              </a:ln>
              <a:solidFill>
                <a:srgbClr val="E7E6E6">
                  <a:lumMod val="50000"/>
                </a:srgbClr>
              </a:solidFill>
              <a:effectLst/>
              <a:highlight>
                <a:srgbClr val="FFFF00"/>
              </a:highlight>
              <a:uLnTx/>
              <a:uFillTx/>
              <a:latin typeface="Calibri" panose="020F0502020204030204"/>
              <a:ea typeface="+mn-ea"/>
              <a:cs typeface="Cordia New" panose="020B0304020202020204" pitchFamily="34" charset="-34"/>
            </a:endParaRPr>
          </a:p>
        </p:txBody>
      </p:sp>
      <p:pic>
        <p:nvPicPr>
          <p:cNvPr id="11" name="Picture 10" descr="C:\Users\MacBook Air\AppData\Local\Microsoft\Windows\INetCache\Content.Word\CU_Flipped_smart (1).jpg"/>
          <p:cNvPicPr/>
          <p:nvPr/>
        </p:nvPicPr>
        <p:blipFill rotWithShape="1">
          <a:blip r:embed="rId2">
            <a:extLst>
              <a:ext uri="{28A0092B-C50C-407E-A947-70E740481C1C}">
                <a14:useLocalDpi xmlns:a14="http://schemas.microsoft.com/office/drawing/2010/main" val="0"/>
              </a:ext>
            </a:extLst>
          </a:blip>
          <a:srcRect b="94928"/>
          <a:stretch/>
        </p:blipFill>
        <p:spPr bwMode="auto">
          <a:xfrm>
            <a:off x="941786" y="1168954"/>
            <a:ext cx="3713564" cy="427043"/>
          </a:xfrm>
          <a:prstGeom prst="rect">
            <a:avLst/>
          </a:prstGeom>
          <a:noFill/>
          <a:ln>
            <a:noFill/>
          </a:ln>
          <a:extLst>
            <a:ext uri="{53640926-AAD7-44D8-BBD7-CCE9431645EC}">
              <a14:shadowObscured xmlns:a14="http://schemas.microsoft.com/office/drawing/2010/main"/>
            </a:ext>
          </a:extLst>
        </p:spPr>
      </p:pic>
      <p:pic>
        <p:nvPicPr>
          <p:cNvPr id="12" name="Picture 11" descr="C:\Users\MacBook Air\AppData\Local\Microsoft\Windows\INetCache\Content.Word\CU_Flipped_smart (1).jpg"/>
          <p:cNvPicPr/>
          <p:nvPr/>
        </p:nvPicPr>
        <p:blipFill rotWithShape="1">
          <a:blip r:embed="rId2">
            <a:extLst>
              <a:ext uri="{28A0092B-C50C-407E-A947-70E740481C1C}">
                <a14:useLocalDpi xmlns:a14="http://schemas.microsoft.com/office/drawing/2010/main" val="0"/>
              </a:ext>
            </a:extLst>
          </a:blip>
          <a:srcRect l="2509" t="8555" r="49841" b="57716"/>
          <a:stretch/>
        </p:blipFill>
        <p:spPr bwMode="auto">
          <a:xfrm>
            <a:off x="941785" y="1621006"/>
            <a:ext cx="1807078" cy="2437176"/>
          </a:xfrm>
          <a:prstGeom prst="rect">
            <a:avLst/>
          </a:prstGeom>
          <a:noFill/>
          <a:ln>
            <a:noFill/>
          </a:ln>
          <a:extLst>
            <a:ext uri="{53640926-AAD7-44D8-BBD7-CCE9431645EC}">
              <a14:shadowObscured xmlns:a14="http://schemas.microsoft.com/office/drawing/2010/main"/>
            </a:ext>
          </a:extLst>
        </p:spPr>
      </p:pic>
      <p:pic>
        <p:nvPicPr>
          <p:cNvPr id="13" name="Picture 12" descr="C:\Users\MacBook Air\AppData\Local\Microsoft\Windows\INetCache\Content.Word\CU_Flipped_smart (1).jpg"/>
          <p:cNvPicPr/>
          <p:nvPr/>
        </p:nvPicPr>
        <p:blipFill rotWithShape="1">
          <a:blip r:embed="rId2">
            <a:extLst>
              <a:ext uri="{28A0092B-C50C-407E-A947-70E740481C1C}">
                <a14:useLocalDpi xmlns:a14="http://schemas.microsoft.com/office/drawing/2010/main" val="0"/>
              </a:ext>
            </a:extLst>
          </a:blip>
          <a:srcRect l="49844" t="9049" r="3133" b="57716"/>
          <a:stretch/>
        </p:blipFill>
        <p:spPr bwMode="auto">
          <a:xfrm>
            <a:off x="2845566" y="1634861"/>
            <a:ext cx="1809784" cy="2437176"/>
          </a:xfrm>
          <a:prstGeom prst="rect">
            <a:avLst/>
          </a:prstGeom>
          <a:noFill/>
          <a:ln>
            <a:noFill/>
          </a:ln>
          <a:extLst>
            <a:ext uri="{53640926-AAD7-44D8-BBD7-CCE9431645EC}">
              <a14:shadowObscured xmlns:a14="http://schemas.microsoft.com/office/drawing/2010/main"/>
            </a:ext>
          </a:extLst>
        </p:spPr>
      </p:pic>
      <p:pic>
        <p:nvPicPr>
          <p:cNvPr id="14" name="Picture 13" descr="C:\Users\MacBook Air\AppData\Local\Microsoft\Windows\INetCache\Content.Word\CU_Flipped_smart (1).jpg"/>
          <p:cNvPicPr/>
          <p:nvPr/>
        </p:nvPicPr>
        <p:blipFill rotWithShape="1">
          <a:blip r:embed="rId2">
            <a:extLst>
              <a:ext uri="{28A0092B-C50C-407E-A947-70E740481C1C}">
                <a14:useLocalDpi xmlns:a14="http://schemas.microsoft.com/office/drawing/2010/main" val="0"/>
              </a:ext>
            </a:extLst>
          </a:blip>
          <a:srcRect l="2822" t="42284" r="49529" b="24152"/>
          <a:stretch/>
        </p:blipFill>
        <p:spPr bwMode="auto">
          <a:xfrm>
            <a:off x="941785" y="4072037"/>
            <a:ext cx="1837493" cy="2466109"/>
          </a:xfrm>
          <a:prstGeom prst="rect">
            <a:avLst/>
          </a:prstGeom>
          <a:noFill/>
          <a:ln>
            <a:noFill/>
          </a:ln>
          <a:extLst>
            <a:ext uri="{53640926-AAD7-44D8-BBD7-CCE9431645EC}">
              <a14:shadowObscured xmlns:a14="http://schemas.microsoft.com/office/drawing/2010/main"/>
            </a:ext>
          </a:extLst>
        </p:spPr>
      </p:pic>
      <p:pic>
        <p:nvPicPr>
          <p:cNvPr id="15" name="Picture 14" descr="C:\Users\MacBook Air\AppData\Local\Microsoft\Windows\INetCache\Content.Word\CU_Flipped_smart (1).jpg"/>
          <p:cNvPicPr/>
          <p:nvPr/>
        </p:nvPicPr>
        <p:blipFill rotWithShape="1">
          <a:blip r:embed="rId2">
            <a:extLst>
              <a:ext uri="{28A0092B-C50C-407E-A947-70E740481C1C}">
                <a14:useLocalDpi xmlns:a14="http://schemas.microsoft.com/office/drawing/2010/main" val="0"/>
              </a:ext>
            </a:extLst>
          </a:blip>
          <a:srcRect l="49530" t="42449" r="2507" b="24316"/>
          <a:stretch/>
        </p:blipFill>
        <p:spPr bwMode="auto">
          <a:xfrm>
            <a:off x="2855150" y="4100069"/>
            <a:ext cx="1846662" cy="2438077"/>
          </a:xfrm>
          <a:prstGeom prst="rect">
            <a:avLst/>
          </a:prstGeom>
          <a:noFill/>
          <a:ln>
            <a:noFill/>
          </a:ln>
          <a:extLst>
            <a:ext uri="{53640926-AAD7-44D8-BBD7-CCE9431645EC}">
              <a14:shadowObscured xmlns:a14="http://schemas.microsoft.com/office/drawing/2010/main"/>
            </a:ext>
          </a:extLst>
        </p:spPr>
      </p:pic>
      <p:sp>
        <p:nvSpPr>
          <p:cNvPr id="16" name="Text Placeholder 2"/>
          <p:cNvSpPr txBox="1">
            <a:spLocks/>
          </p:cNvSpPr>
          <p:nvPr/>
        </p:nvSpPr>
        <p:spPr>
          <a:xfrm>
            <a:off x="5331003" y="1701154"/>
            <a:ext cx="6131141" cy="27798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h-TH" sz="3200" b="0" i="0" u="none" strike="noStrike" kern="1200" cap="none" spc="0" normalizeH="0" baseline="0" noProof="0" dirty="0">
                <a:ln>
                  <a:noFill/>
                </a:ln>
                <a:solidFill>
                  <a:srgbClr val="E7E6E6">
                    <a:lumMod val="25000"/>
                  </a:srgbClr>
                </a:solidFill>
                <a:effectLst/>
                <a:uLnTx/>
                <a:uFillTx/>
                <a:latin typeface="Arial Rounded MT Bold" panose="020F0704030504030204" pitchFamily="34" charset="0"/>
                <a:ea typeface="+mn-ea"/>
                <a:cs typeface="DB BrandVoice X" panose="02000506090000020004" pitchFamily="2" charset="-34"/>
              </a:rPr>
              <a:t>จินตวีร์ คล้ายสังข์ และ บัณฑฑฑิต พฤฒเศรณี</a:t>
            </a:r>
            <a:r>
              <a:rPr kumimoji="0" lang="en-US" sz="3200" b="0" i="0" u="none" strike="noStrike" kern="1200" cap="none" spc="0" normalizeH="0" baseline="0" noProof="0" dirty="0">
                <a:ln>
                  <a:noFill/>
                </a:ln>
                <a:solidFill>
                  <a:srgbClr val="E7E6E6">
                    <a:lumMod val="25000"/>
                  </a:srgbClr>
                </a:solidFill>
                <a:effectLst/>
                <a:uLnTx/>
                <a:uFillTx/>
                <a:latin typeface="Arial Rounded MT Bold" panose="020F0704030504030204" pitchFamily="34" charset="0"/>
                <a:ea typeface="+mn-ea"/>
                <a:cs typeface="DB BrandVoice X" panose="02000506090000020004" pitchFamily="2" charset="-34"/>
              </a:rPr>
              <a:t>. </a:t>
            </a:r>
            <a:r>
              <a:rPr kumimoji="0" lang="en-US" sz="2600" b="0" i="0" u="none" strike="noStrike" kern="1200" cap="none" spc="0" normalizeH="0" baseline="0" noProof="0" dirty="0">
                <a:ln>
                  <a:noFill/>
                </a:ln>
                <a:solidFill>
                  <a:srgbClr val="E7E6E6">
                    <a:lumMod val="25000"/>
                  </a:srgbClr>
                </a:solidFill>
                <a:effectLst/>
                <a:uLnTx/>
                <a:uFillTx/>
                <a:latin typeface="Arial Rounded MT Bold" panose="020F0704030504030204" pitchFamily="34" charset="0"/>
                <a:ea typeface="+mn-ea"/>
                <a:cs typeface="DB BrandVoice X" panose="02000506090000020004" pitchFamily="2" charset="-34"/>
              </a:rPr>
              <a:t>(2560). </a:t>
            </a:r>
            <a:r>
              <a:rPr kumimoji="0" lang="th-TH" sz="3200" b="0" i="0" u="none" strike="noStrike" kern="1200" cap="none" spc="0" normalizeH="0" baseline="0" noProof="0" dirty="0">
                <a:ln>
                  <a:noFill/>
                </a:ln>
                <a:solidFill>
                  <a:srgbClr val="EE4475"/>
                </a:solidFill>
                <a:effectLst/>
                <a:uLnTx/>
                <a:uFillTx/>
                <a:latin typeface="Arial Rounded MT Bold" panose="020F0704030504030204" pitchFamily="34" charset="0"/>
                <a:ea typeface="+mn-ea"/>
                <a:cs typeface="DB BrandVoice X" panose="02000506090000020004" pitchFamily="2" charset="-34"/>
              </a:rPr>
              <a:t>การพัฒนาเทคโนโลยีอัจฉริยะในห้องเรียนกลับด้านเพื่อส่งเสริมทักษะการเรียนรู้ในศตวรรษที่ 21 ด้านทักษะอาชีพและทักษะชีวิตสำหรับผู้เรียนระดับอุดมศึกษา. </a:t>
            </a:r>
            <a:r>
              <a:rPr kumimoji="0" lang="th-TH" sz="3200" b="0" i="0" u="none" strike="noStrike" kern="1200" cap="none" spc="0" normalizeH="0" baseline="0" noProof="0" dirty="0">
                <a:ln>
                  <a:noFill/>
                </a:ln>
                <a:solidFill>
                  <a:srgbClr val="E7E6E6">
                    <a:lumMod val="25000"/>
                  </a:srgbClr>
                </a:solidFill>
                <a:effectLst/>
                <a:uLnTx/>
                <a:uFillTx/>
                <a:latin typeface="Arial Rounded MT Bold" panose="020F0704030504030204" pitchFamily="34" charset="0"/>
                <a:ea typeface="+mn-ea"/>
                <a:cs typeface="DB BrandVoice X" panose="02000506090000020004" pitchFamily="2" charset="-34"/>
              </a:rPr>
              <a:t>ทุนสำนักงานคณะกรรมการวิจัยแห่งชาติ ประจำปีงบประมาณ 2558. (หัวหน้าโครงการ) </a:t>
            </a:r>
            <a:endParaRPr kumimoji="0" lang="en-US" sz="3200" b="0" i="0" u="none" strike="noStrike" kern="1200" cap="none" spc="0" normalizeH="0" baseline="0" noProof="0" dirty="0">
              <a:ln>
                <a:noFill/>
              </a:ln>
              <a:solidFill>
                <a:srgbClr val="E7E6E6">
                  <a:lumMod val="25000"/>
                </a:srgbClr>
              </a:solidFill>
              <a:effectLst/>
              <a:uLnTx/>
              <a:uFillTx/>
              <a:latin typeface="Arial Rounded MT Bold" panose="020F0704030504030204" pitchFamily="34" charset="0"/>
              <a:ea typeface="+mn-ea"/>
              <a:cs typeface="DB BrandVoice X" panose="02000506090000020004" pitchFamily="2" charset="-34"/>
            </a:endParaRPr>
          </a:p>
          <a:p>
            <a:pPr marL="0" marR="0" lvl="0" indent="0" algn="thaiDi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0" i="0" u="none" strike="noStrike" kern="1200" cap="none" spc="0" normalizeH="0" baseline="0" noProof="0" dirty="0">
              <a:ln>
                <a:noFill/>
              </a:ln>
              <a:solidFill>
                <a:srgbClr val="FFFF99"/>
              </a:solidFill>
              <a:effectLst/>
              <a:uLnTx/>
              <a:uFillTx/>
              <a:latin typeface="Arial Rounded MT Bold" panose="020F0704030504030204" pitchFamily="34" charset="0"/>
              <a:ea typeface="+mn-ea"/>
              <a:cs typeface="DB BrandVoice X" panose="02000506090000020004" pitchFamily="2" charset="-34"/>
            </a:endParaRPr>
          </a:p>
          <a:p>
            <a:pPr marL="0" marR="0" lvl="0" indent="0" algn="thaiDi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0" i="0" u="none" strike="noStrike" kern="1200" cap="none" spc="0" normalizeH="0" baseline="0" noProof="0" dirty="0">
              <a:ln>
                <a:noFill/>
              </a:ln>
              <a:solidFill>
                <a:prstClr val="black"/>
              </a:solidFill>
              <a:effectLst/>
              <a:uLnTx/>
              <a:uFillTx/>
              <a:latin typeface="Arial Rounded MT Bold" panose="020F0704030504030204" pitchFamily="34" charset="0"/>
              <a:ea typeface="+mn-ea"/>
              <a:cs typeface="DB BrandVoice X" panose="02000506090000020004" pitchFamily="2" charset="-34"/>
            </a:endParaRPr>
          </a:p>
        </p:txBody>
      </p:sp>
      <p:sp>
        <p:nvSpPr>
          <p:cNvPr id="17" name="Text Placeholder 2"/>
          <p:cNvSpPr txBox="1">
            <a:spLocks/>
          </p:cNvSpPr>
          <p:nvPr/>
        </p:nvSpPr>
        <p:spPr>
          <a:xfrm>
            <a:off x="5306035" y="5144225"/>
            <a:ext cx="6603105" cy="115563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lumMod val="95000"/>
                    <a:lumOff val="5000"/>
                  </a:prstClr>
                </a:solidFill>
                <a:effectLst/>
                <a:uLnTx/>
                <a:uFillTx/>
                <a:latin typeface="RSU" panose="02000506040000020003" pitchFamily="2" charset="-34"/>
                <a:ea typeface="+mn-ea"/>
                <a:cs typeface="RSU" panose="02000506040000020003" pitchFamily="2" charset="-34"/>
              </a:rPr>
              <a:t>Manuscripts Scopus Q1</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th-TH"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รางวัลการวิจัยแห่งชาติ : รางวัลผลงานวิจัย ประจำปีงบประมาณ </a:t>
            </a: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2564 (</a:t>
            </a:r>
            <a:r>
              <a:rPr kumimoji="0" lang="th-TH"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ระดับดี</a:t>
            </a: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a:t>
            </a:r>
            <a:r>
              <a:rPr kumimoji="0" lang="th-TH"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th-TH" sz="1800" b="0" i="0" u="none" strike="noStrike" kern="1200" cap="none" spc="0" normalizeH="0" baseline="0" noProof="0" dirty="0">
                <a:ln>
                  <a:noFill/>
                </a:ln>
                <a:solidFill>
                  <a:prstClr val="black">
                    <a:lumMod val="95000"/>
                    <a:lumOff val="5000"/>
                  </a:prstClr>
                </a:solidFill>
                <a:effectLst/>
                <a:uLnTx/>
                <a:uFillTx/>
                <a:latin typeface="RSU" panose="02000506040000020003" pitchFamily="2" charset="-34"/>
                <a:ea typeface="+mn-ea"/>
                <a:cs typeface="RSU" panose="02000506040000020003" pitchFamily="2" charset="-34"/>
              </a:rPr>
              <a:t>สิทธิบัตรการออกแบบ </a:t>
            </a:r>
            <a:r>
              <a:rPr kumimoji="0" lang="en-US" sz="1800" b="0" i="0" u="none" strike="noStrike" kern="1200" cap="none" spc="0" normalizeH="0" baseline="0" noProof="0" dirty="0">
                <a:ln>
                  <a:noFill/>
                </a:ln>
                <a:solidFill>
                  <a:prstClr val="black">
                    <a:lumMod val="95000"/>
                    <a:lumOff val="5000"/>
                  </a:prstClr>
                </a:solidFill>
                <a:effectLst/>
                <a:uLnTx/>
                <a:uFillTx/>
                <a:latin typeface="RSU" panose="02000506040000020003" pitchFamily="2" charset="-34"/>
                <a:ea typeface="+mn-ea"/>
                <a:cs typeface="RSU" panose="02000506040000020003" pitchFamily="2" charset="-34"/>
              </a:rPr>
              <a:t>“CU Flipped Smart” </a:t>
            </a:r>
            <a:r>
              <a:rPr kumimoji="0" lang="th-TH" sz="1800" b="0" i="0" u="none" strike="noStrike" kern="1200" cap="none" spc="0" normalizeH="0" baseline="0" noProof="0" dirty="0">
                <a:ln>
                  <a:noFill/>
                </a:ln>
                <a:solidFill>
                  <a:prstClr val="black">
                    <a:lumMod val="95000"/>
                    <a:lumOff val="5000"/>
                  </a:prstClr>
                </a:solidFill>
                <a:effectLst/>
                <a:uLnTx/>
                <a:uFillTx/>
                <a:latin typeface="RSU" panose="02000506040000020003" pitchFamily="2" charset="-34"/>
                <a:ea typeface="+mn-ea"/>
                <a:cs typeface="RSU" panose="02000506040000020003" pitchFamily="2" charset="-34"/>
              </a:rPr>
              <a:t>เลขที่ </a:t>
            </a:r>
            <a:r>
              <a:rPr kumimoji="0" lang="en-US" sz="1800" b="0" i="0" u="none" strike="noStrike" kern="1200" cap="none" spc="0" normalizeH="0" baseline="0" noProof="0" dirty="0">
                <a:ln>
                  <a:noFill/>
                </a:ln>
                <a:solidFill>
                  <a:prstClr val="black">
                    <a:lumMod val="95000"/>
                    <a:lumOff val="5000"/>
                  </a:prstClr>
                </a:solidFill>
                <a:effectLst/>
                <a:uLnTx/>
                <a:uFillTx/>
                <a:latin typeface="RSU" panose="02000506040000020003" pitchFamily="2" charset="-34"/>
                <a:ea typeface="+mn-ea"/>
                <a:cs typeface="RSU" panose="02000506040000020003" pitchFamily="2" charset="-34"/>
              </a:rPr>
              <a:t>1602004342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
        <p:nvSpPr>
          <p:cNvPr id="18" name="Rectangle 17"/>
          <p:cNvSpPr/>
          <p:nvPr/>
        </p:nvSpPr>
        <p:spPr>
          <a:xfrm>
            <a:off x="623392" y="211287"/>
            <a:ext cx="9850582"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ED7D31">
                    <a:lumMod val="75000"/>
                  </a:srgbClr>
                </a:solidFill>
                <a:effectLst/>
                <a:uLnTx/>
                <a:uFillTx/>
                <a:latin typeface="Arial Rounded MT Bold" panose="020F0704030504030204" pitchFamily="34" charset="0"/>
                <a:ea typeface="+mn-ea"/>
                <a:cs typeface="DB BrandVoice X" panose="02000506090000020004" pitchFamily="2" charset="-34"/>
              </a:rPr>
              <a:t> </a:t>
            </a:r>
            <a:r>
              <a:rPr kumimoji="0" lang="en-US" sz="4000" b="0" i="0" u="none" strike="noStrike" kern="1200" cap="none" spc="0" normalizeH="0" baseline="0" noProof="0" dirty="0">
                <a:ln>
                  <a:noFill/>
                </a:ln>
                <a:solidFill>
                  <a:srgbClr val="9ACC4D"/>
                </a:solidFill>
                <a:effectLst/>
                <a:uLnTx/>
                <a:uFillTx/>
                <a:latin typeface="Arial Rounded MT Bold" panose="020F0704030504030204" pitchFamily="34" charset="0"/>
                <a:ea typeface="+mn-ea"/>
                <a:cs typeface="DB BrandVoice X" panose="02000506090000020004" pitchFamily="2" charset="-34"/>
              </a:rPr>
              <a:t>[</a:t>
            </a:r>
            <a:r>
              <a:rPr kumimoji="0" lang="en-US" sz="4400" b="0" i="0" u="none" strike="noStrike" kern="1200" cap="none" spc="0" normalizeH="0" baseline="0" noProof="0" dirty="0">
                <a:ln>
                  <a:noFill/>
                </a:ln>
                <a:solidFill>
                  <a:srgbClr val="0033CC"/>
                </a:solidFill>
                <a:effectLst/>
                <a:uLnTx/>
                <a:uFillTx/>
                <a:latin typeface="Arial Rounded MT Bold" panose="020F0704030504030204" pitchFamily="34" charset="0"/>
                <a:ea typeface="+mn-ea"/>
                <a:cs typeface="DB BrandVoice X" panose="02000506090000020004" pitchFamily="2" charset="-34"/>
              </a:rPr>
              <a:t>Example of Interactive Content</a:t>
            </a:r>
            <a:r>
              <a:rPr kumimoji="0" lang="en-US" sz="4000" b="0" i="0" u="none" strike="noStrike" kern="1200" cap="none" spc="0" normalizeH="0" baseline="0" noProof="0" dirty="0">
                <a:ln>
                  <a:noFill/>
                </a:ln>
                <a:solidFill>
                  <a:srgbClr val="9ACC4D"/>
                </a:solidFill>
                <a:effectLst/>
                <a:uLnTx/>
                <a:uFillTx/>
                <a:latin typeface="Arial Rounded MT Bold" panose="020F0704030504030204" pitchFamily="34" charset="0"/>
                <a:ea typeface="+mn-ea"/>
                <a:cs typeface="DB BrandVoice X" panose="02000506090000020004" pitchFamily="2" charset="-34"/>
              </a:rPr>
              <a:t>]</a:t>
            </a:r>
          </a:p>
        </p:txBody>
      </p:sp>
    </p:spTree>
    <p:extLst>
      <p:ext uri="{BB962C8B-B14F-4D97-AF65-F5344CB8AC3E}">
        <p14:creationId xmlns:p14="http://schemas.microsoft.com/office/powerpoint/2010/main" val="3452426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9306" y="44624"/>
            <a:ext cx="12142694" cy="6777319"/>
          </a:xfrm>
          <a:prstGeom prst="rect">
            <a:avLst/>
          </a:prstGeom>
          <a:ln w="111125">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dirty="0">
              <a:ln>
                <a:noFill/>
              </a:ln>
              <a:solidFill>
                <a:srgbClr val="E7E6E6">
                  <a:lumMod val="50000"/>
                </a:srgbClr>
              </a:solidFill>
              <a:effectLst/>
              <a:uLnTx/>
              <a:uFillTx/>
              <a:latin typeface="Calibri" panose="020F0502020204030204"/>
              <a:ea typeface="+mn-ea"/>
              <a:cs typeface="Cordia New" panose="020B0304020202020204" pitchFamily="34" charset="-34"/>
            </a:endParaRPr>
          </a:p>
        </p:txBody>
      </p:sp>
      <p:sp>
        <p:nvSpPr>
          <p:cNvPr id="5" name="Title 1"/>
          <p:cNvSpPr txBox="1">
            <a:spLocks/>
          </p:cNvSpPr>
          <p:nvPr/>
        </p:nvSpPr>
        <p:spPr>
          <a:xfrm>
            <a:off x="263352" y="351265"/>
            <a:ext cx="11596139" cy="96491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white">
                    <a:lumMod val="50000"/>
                  </a:prstClr>
                </a:solidFill>
                <a:effectLst/>
                <a:uLnTx/>
                <a:uFillTx/>
                <a:latin typeface="Arial Rounded MT Bold" panose="020F0704030504030204" pitchFamily="34" charset="0"/>
                <a:ea typeface="+mj-ea"/>
                <a:cs typeface="DB BrandVoice X" panose="02000506090000020004" pitchFamily="2" charset="-34"/>
              </a:rPr>
              <a:t>Flexible learning &amp; Gamification Concept  </a:t>
            </a:r>
          </a:p>
        </p:txBody>
      </p:sp>
      <p:pic>
        <p:nvPicPr>
          <p:cNvPr id="7" name="Picture 6"/>
          <p:cNvPicPr/>
          <p:nvPr/>
        </p:nvPicPr>
        <p:blipFill rotWithShape="1">
          <a:blip r:embed="rId2"/>
          <a:srcRect l="18207" t="11507" r="19013" b="21760"/>
          <a:stretch/>
        </p:blipFill>
        <p:spPr bwMode="auto">
          <a:xfrm>
            <a:off x="817885" y="1378527"/>
            <a:ext cx="4231393" cy="2530112"/>
          </a:xfrm>
          <a:prstGeom prst="rect">
            <a:avLst/>
          </a:prstGeom>
          <a:extLst>
            <a:ext uri="{53640926-AAD7-44D8-BBD7-CCE9431645EC}">
              <a14:shadowObscured xmlns:a14="http://schemas.microsoft.com/office/drawing/2010/main"/>
            </a:ext>
          </a:extLst>
        </p:spPr>
      </p:pic>
      <p:pic>
        <p:nvPicPr>
          <p:cNvPr id="8" name="Picture 7"/>
          <p:cNvPicPr/>
          <p:nvPr/>
        </p:nvPicPr>
        <p:blipFill rotWithShape="1">
          <a:blip r:embed="rId3"/>
          <a:srcRect l="19317" t="14247" r="18906" b="25678"/>
          <a:stretch/>
        </p:blipFill>
        <p:spPr bwMode="auto">
          <a:xfrm>
            <a:off x="817885" y="4088315"/>
            <a:ext cx="4231393" cy="2314571"/>
          </a:xfrm>
          <a:prstGeom prst="rect">
            <a:avLst/>
          </a:prstGeom>
          <a:extLst>
            <a:ext uri="{53640926-AAD7-44D8-BBD7-CCE9431645EC}">
              <a14:shadowObscured xmlns:a14="http://schemas.microsoft.com/office/drawing/2010/main"/>
            </a:ext>
          </a:extLst>
        </p:spPr>
      </p:pic>
      <p:sp>
        <p:nvSpPr>
          <p:cNvPr id="9" name="Content Placeholder 2"/>
          <p:cNvSpPr txBox="1">
            <a:spLocks/>
          </p:cNvSpPr>
          <p:nvPr/>
        </p:nvSpPr>
        <p:spPr>
          <a:xfrm>
            <a:off x="5776873" y="1750262"/>
            <a:ext cx="5895347" cy="1587990"/>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60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white">
                    <a:lumMod val="50000"/>
                  </a:prstClr>
                </a:solidFill>
                <a:effectLst/>
                <a:uLnTx/>
                <a:uFillTx/>
                <a:latin typeface="Arial Rounded MT Bold" panose="020F0704030504030204" pitchFamily="34" charset="0"/>
                <a:ea typeface="+mn-ea"/>
                <a:cs typeface="DB BrandVoice X" panose="02000506090000020004" pitchFamily="2" charset="-34"/>
              </a:rPr>
              <a:t>Though they can learn at their own paces! But they may not be with you all through the lesson! </a:t>
            </a:r>
          </a:p>
          <a:p>
            <a:pPr marL="0" marR="0" lvl="0" indent="0" algn="ctr" defTabSz="914400" rtl="0" eaLnBrk="1" fontAlgn="auto" latinLnBrk="0" hangingPunct="1">
              <a:lnSpc>
                <a:spcPct val="90000"/>
              </a:lnSpc>
              <a:spcBef>
                <a:spcPts val="600"/>
              </a:spcBef>
              <a:spcAft>
                <a:spcPts val="60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prstClr val="white">
                  <a:lumMod val="50000"/>
                </a:prstClr>
              </a:solidFill>
              <a:effectLst/>
              <a:uLnTx/>
              <a:uFillTx/>
              <a:latin typeface="Arial Rounded MT Bold" panose="020F0704030504030204" pitchFamily="34" charset="0"/>
              <a:ea typeface="+mn-ea"/>
              <a:cs typeface="DB BrandVoice X" panose="02000506090000020004" pitchFamily="2" charset="-34"/>
            </a:endParaRPr>
          </a:p>
        </p:txBody>
      </p:sp>
      <p:sp>
        <p:nvSpPr>
          <p:cNvPr id="2" name="Rectangle 1"/>
          <p:cNvSpPr/>
          <p:nvPr/>
        </p:nvSpPr>
        <p:spPr>
          <a:xfrm>
            <a:off x="5798976" y="3210378"/>
            <a:ext cx="5645966" cy="1261884"/>
          </a:xfrm>
          <a:prstGeom prst="rect">
            <a:avLst/>
          </a:prstGeom>
        </p:spPr>
        <p:txBody>
          <a:bodyPr wrap="square">
            <a:spAutoFit/>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kumimoji="0" lang="en-US" sz="2800" b="0" i="0" u="none" strike="noStrike" kern="1200" cap="none" spc="0" normalizeH="0" baseline="0" noProof="0" dirty="0" err="1">
                <a:ln>
                  <a:noFill/>
                </a:ln>
                <a:solidFill>
                  <a:prstClr val="white">
                    <a:lumMod val="50000"/>
                  </a:prstClr>
                </a:solidFill>
                <a:effectLst/>
                <a:uLnTx/>
                <a:uFillTx/>
                <a:latin typeface="Arial Rounded MT Bold" panose="020F0704030504030204" pitchFamily="34" charset="0"/>
                <a:ea typeface="+mn-ea"/>
                <a:cs typeface="DB BrandVoice X" panose="02000506090000020004" pitchFamily="2" charset="-34"/>
              </a:rPr>
              <a:t>Jintavee</a:t>
            </a:r>
            <a:r>
              <a:rPr kumimoji="0" lang="en-US" sz="2800" b="0" i="0" u="none" strike="noStrike" kern="1200" cap="none" spc="0" normalizeH="0" baseline="0" noProof="0" dirty="0">
                <a:ln>
                  <a:noFill/>
                </a:ln>
                <a:solidFill>
                  <a:prstClr val="white">
                    <a:lumMod val="50000"/>
                  </a:prstClr>
                </a:solidFill>
                <a:effectLst/>
                <a:uLnTx/>
                <a:uFillTx/>
                <a:latin typeface="Arial Rounded MT Bold" panose="020F0704030504030204" pitchFamily="34" charset="0"/>
                <a:ea typeface="+mn-ea"/>
                <a:cs typeface="DB BrandVoice X" panose="02000506090000020004" pitchFamily="2" charset="-34"/>
              </a:rPr>
              <a:t> </a:t>
            </a:r>
            <a:r>
              <a:rPr kumimoji="0" lang="en-US" sz="2800" b="0" i="0" u="none" strike="noStrike" kern="1200" cap="none" spc="0" normalizeH="0" baseline="0" noProof="0" dirty="0" err="1">
                <a:ln>
                  <a:noFill/>
                </a:ln>
                <a:solidFill>
                  <a:prstClr val="white">
                    <a:lumMod val="50000"/>
                  </a:prstClr>
                </a:solidFill>
                <a:effectLst/>
                <a:uLnTx/>
                <a:uFillTx/>
                <a:latin typeface="Arial Rounded MT Bold" panose="020F0704030504030204" pitchFamily="34" charset="0"/>
                <a:ea typeface="+mn-ea"/>
                <a:cs typeface="DB BrandVoice X" panose="02000506090000020004" pitchFamily="2" charset="-34"/>
              </a:rPr>
              <a:t>Khlaisang</a:t>
            </a:r>
            <a:r>
              <a:rPr kumimoji="0" lang="en-US" sz="2800" b="0" i="0" u="none" strike="noStrike" kern="1200" cap="none" spc="0" normalizeH="0" baseline="0" noProof="0" dirty="0">
                <a:ln>
                  <a:noFill/>
                </a:ln>
                <a:solidFill>
                  <a:prstClr val="white">
                    <a:lumMod val="50000"/>
                  </a:prstClr>
                </a:solidFill>
                <a:effectLst/>
                <a:uLnTx/>
                <a:uFillTx/>
                <a:latin typeface="Arial Rounded MT Bold" panose="020F0704030504030204" pitchFamily="34" charset="0"/>
                <a:ea typeface="+mn-ea"/>
                <a:cs typeface="DB BrandVoice X" panose="02000506090000020004" pitchFamily="2" charset="-34"/>
              </a:rPr>
              <a:t> (2016) </a:t>
            </a:r>
            <a:r>
              <a:rPr kumimoji="0" lang="en-US" sz="2400" b="0" i="0" u="none" strike="noStrike" kern="1200" cap="none" spc="0" normalizeH="0" baseline="0" noProof="0" dirty="0">
                <a:ln>
                  <a:noFill/>
                </a:ln>
                <a:solidFill>
                  <a:prstClr val="white">
                    <a:lumMod val="50000"/>
                  </a:prstClr>
                </a:solidFill>
                <a:effectLst/>
                <a:uLnTx/>
                <a:uFillTx/>
                <a:latin typeface="Arial Rounded MT Bold" panose="020F0704030504030204" pitchFamily="34" charset="0"/>
                <a:ea typeface="+mn-ea"/>
                <a:cs typeface="DB BrandVoice X" panose="02000506090000020004" pitchFamily="2" charset="-34"/>
              </a:rPr>
              <a:t>proposed the use of interactive video </a:t>
            </a:r>
            <a:endParaRPr kumimoji="0" lang="en-US" sz="2800" b="0" i="0" u="none" strike="noStrike" kern="1200" cap="none" spc="0" normalizeH="0" baseline="0" noProof="0" dirty="0">
              <a:ln>
                <a:noFill/>
              </a:ln>
              <a:solidFill>
                <a:prstClr val="white">
                  <a:lumMod val="50000"/>
                </a:prstClr>
              </a:solidFill>
              <a:effectLst/>
              <a:uLnTx/>
              <a:uFillTx/>
              <a:latin typeface="Arial Rounded MT Bold" panose="020F0704030504030204" pitchFamily="34" charset="0"/>
              <a:ea typeface="+mn-ea"/>
              <a:cs typeface="DB BrandVoice X" panose="02000506090000020004" pitchFamily="2" charset="-34"/>
            </a:endParaRPr>
          </a:p>
        </p:txBody>
      </p:sp>
      <p:sp>
        <p:nvSpPr>
          <p:cNvPr id="3" name="Rectangle 2"/>
          <p:cNvSpPr/>
          <p:nvPr/>
        </p:nvSpPr>
        <p:spPr>
          <a:xfrm>
            <a:off x="5355665" y="1750830"/>
            <a:ext cx="216036" cy="446493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a:ln>
                <a:noFill/>
              </a:ln>
              <a:solidFill>
                <a:prstClr val="white"/>
              </a:solidFill>
              <a:effectLst/>
              <a:uLnTx/>
              <a:uFillTx/>
              <a:latin typeface="Calibri" panose="020F0502020204030204"/>
              <a:ea typeface="+mn-ea"/>
              <a:cs typeface="Cordia New" panose="020B0304020202020204" pitchFamily="34" charset="-34"/>
            </a:endParaRPr>
          </a:p>
        </p:txBody>
      </p:sp>
      <p:sp>
        <p:nvSpPr>
          <p:cNvPr id="4" name="Rectangle 3"/>
          <p:cNvSpPr/>
          <p:nvPr/>
        </p:nvSpPr>
        <p:spPr>
          <a:xfrm>
            <a:off x="5798975" y="4612168"/>
            <a:ext cx="5045740"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sng" strike="noStrike" kern="1200" cap="none" spc="0" normalizeH="0" baseline="0" noProof="0" dirty="0">
                <a:ln>
                  <a:noFill/>
                </a:ln>
                <a:solidFill>
                  <a:srgbClr val="B4927B"/>
                </a:solidFill>
                <a:effectLst/>
                <a:uLnTx/>
                <a:uFillTx/>
                <a:latin typeface="Arial Rounded MT Bold" panose="020F0704030504030204" pitchFamily="34" charset="0"/>
                <a:ea typeface="+mn-ea"/>
                <a:cs typeface="DB BrandVoice X" panose="02000506090000020004" charset="-34"/>
              </a:rPr>
              <a:t>h5p.org/node/200625 </a:t>
            </a:r>
          </a:p>
        </p:txBody>
      </p:sp>
      <p:sp>
        <p:nvSpPr>
          <p:cNvPr id="10" name="Content Placeholder 2"/>
          <p:cNvSpPr txBox="1">
            <a:spLocks/>
          </p:cNvSpPr>
          <p:nvPr/>
        </p:nvSpPr>
        <p:spPr>
          <a:xfrm>
            <a:off x="5801735" y="5589239"/>
            <a:ext cx="5895347" cy="1137133"/>
          </a:xfrm>
          <a:prstGeom prst="rect">
            <a:avLst/>
          </a:prstGeom>
        </p:spPr>
        <p:txBody>
          <a:bodyPr vert="horz" lIns="91440" tIns="45720" rIns="91440" bIns="45720" rtlCol="0" anchor="t">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60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white">
                    <a:lumMod val="50000"/>
                  </a:prstClr>
                </a:solidFill>
                <a:effectLst/>
                <a:uLnTx/>
                <a:uFillTx/>
                <a:latin typeface="Arial Rounded MT Bold" panose="020F0704030504030204" pitchFamily="34" charset="0"/>
                <a:ea typeface="+mn-ea"/>
                <a:cs typeface="DB BrandVoice X" panose="02000506090000020004" pitchFamily="2" charset="-34"/>
              </a:rPr>
              <a:t>Tools recommended: </a:t>
            </a:r>
          </a:p>
          <a:p>
            <a:pPr marL="165100" marR="0" lvl="0" indent="-165100" algn="l" defTabSz="914400" rtl="0" eaLnBrk="1" fontAlgn="auto" latinLnBrk="0" hangingPunct="1">
              <a:lnSpc>
                <a:spcPct val="90000"/>
              </a:lnSpc>
              <a:spcBef>
                <a:spcPts val="60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Rounded MT Bold" panose="020F0704030504030204" pitchFamily="34" charset="0"/>
                <a:ea typeface="+mn-ea"/>
                <a:cs typeface="+mn-cs"/>
                <a:hlinkClick r:id="rId4"/>
              </a:rPr>
              <a:t>h5p.org</a:t>
            </a:r>
            <a:r>
              <a:rPr kumimoji="0" lang="en-US" sz="2400" b="0" i="0" u="none" strike="noStrike" kern="1200" cap="none" spc="0" normalizeH="0" baseline="0" noProof="0" dirty="0">
                <a:ln>
                  <a:noFill/>
                </a:ln>
                <a:solidFill>
                  <a:prstClr val="black"/>
                </a:solidFill>
                <a:effectLst/>
                <a:uLnTx/>
                <a:uFillTx/>
                <a:latin typeface="Arial Rounded MT Bold" panose="020F0704030504030204" pitchFamily="34" charset="0"/>
                <a:ea typeface="+mn-ea"/>
                <a:cs typeface="+mn-cs"/>
              </a:rPr>
              <a:t> </a:t>
            </a:r>
          </a:p>
          <a:p>
            <a:pPr marL="165100" marR="0" lvl="0" indent="-165100" algn="l" defTabSz="914400" rtl="0" eaLnBrk="1" fontAlgn="auto" latinLnBrk="0" hangingPunct="1">
              <a:lnSpc>
                <a:spcPct val="90000"/>
              </a:lnSpc>
              <a:spcBef>
                <a:spcPts val="60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Rounded MT Bold" panose="020F0704030504030204" pitchFamily="34" charset="0"/>
                <a:ea typeface="+mn-ea"/>
                <a:cs typeface="+mn-cs"/>
                <a:hlinkClick r:id="rId5"/>
              </a:rPr>
              <a:t>edpuzzle.com</a:t>
            </a:r>
            <a:r>
              <a:rPr kumimoji="0" lang="en-US" sz="2400" b="0" i="0" u="none" strike="noStrike" kern="1200" cap="none" spc="0" normalizeH="0" baseline="0" noProof="0" dirty="0">
                <a:ln>
                  <a:noFill/>
                </a:ln>
                <a:solidFill>
                  <a:prstClr val="black"/>
                </a:solidFill>
                <a:effectLst/>
                <a:uLnTx/>
                <a:uFillTx/>
                <a:latin typeface="Arial Rounded MT Bold" panose="020F0704030504030204" pitchFamily="34" charset="0"/>
                <a:ea typeface="+mn-ea"/>
                <a:cs typeface="+mn-cs"/>
              </a:rPr>
              <a:t> </a:t>
            </a:r>
            <a:endParaRPr kumimoji="0" lang="en-US" sz="2400" b="0" i="0" u="none" strike="noStrike" kern="1200" cap="none" spc="0" normalizeH="0" baseline="0" noProof="0" dirty="0">
              <a:ln>
                <a:noFill/>
              </a:ln>
              <a:solidFill>
                <a:prstClr val="white">
                  <a:lumMod val="50000"/>
                </a:prstClr>
              </a:solidFill>
              <a:effectLst/>
              <a:uLnTx/>
              <a:uFillTx/>
              <a:latin typeface="Arial Rounded MT Bold" panose="020F0704030504030204" pitchFamily="34" charset="0"/>
              <a:ea typeface="+mn-ea"/>
              <a:cs typeface="DB BrandVoice X" panose="02000506090000020004" pitchFamily="2" charset="-34"/>
            </a:endParaRPr>
          </a:p>
          <a:p>
            <a:pPr marL="0" marR="0" lvl="0" indent="0" algn="ctr" defTabSz="914400" rtl="0" eaLnBrk="1" fontAlgn="auto" latinLnBrk="0" hangingPunct="1">
              <a:lnSpc>
                <a:spcPct val="90000"/>
              </a:lnSpc>
              <a:spcBef>
                <a:spcPts val="600"/>
              </a:spcBef>
              <a:spcAft>
                <a:spcPts val="60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prstClr val="white">
                  <a:lumMod val="50000"/>
                </a:prstClr>
              </a:solidFill>
              <a:effectLst/>
              <a:uLnTx/>
              <a:uFillTx/>
              <a:latin typeface="Arial Rounded MT Bold" panose="020F0704030504030204" pitchFamily="34" charset="0"/>
              <a:ea typeface="+mn-ea"/>
              <a:cs typeface="DB BrandVoice X" panose="02000506090000020004" pitchFamily="2" charset="-34"/>
            </a:endParaRPr>
          </a:p>
        </p:txBody>
      </p:sp>
    </p:spTree>
    <p:extLst>
      <p:ext uri="{BB962C8B-B14F-4D97-AF65-F5344CB8AC3E}">
        <p14:creationId xmlns:p14="http://schemas.microsoft.com/office/powerpoint/2010/main" val="4818505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1565" y="41565"/>
            <a:ext cx="12142694" cy="6777319"/>
          </a:xfrm>
          <a:prstGeom prst="rect">
            <a:avLst/>
          </a:prstGeom>
          <a:ln w="111125">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dirty="0">
              <a:ln>
                <a:noFill/>
              </a:ln>
              <a:solidFill>
                <a:srgbClr val="E7E6E6">
                  <a:lumMod val="50000"/>
                </a:srgbClr>
              </a:solidFill>
              <a:effectLst/>
              <a:uLnTx/>
              <a:uFillTx/>
              <a:latin typeface="Calibri" panose="020F0502020204030204"/>
              <a:ea typeface="+mn-ea"/>
              <a:cs typeface="Cordia New" panose="020B0304020202020204" pitchFamily="34" charset="-34"/>
            </a:endParaRPr>
          </a:p>
        </p:txBody>
      </p:sp>
      <p:pic>
        <p:nvPicPr>
          <p:cNvPr id="5" name="Picture 4"/>
          <p:cNvPicPr>
            <a:picLocks noChangeAspect="1"/>
          </p:cNvPicPr>
          <p:nvPr/>
        </p:nvPicPr>
        <p:blipFill rotWithShape="1">
          <a:blip r:embed="rId2"/>
          <a:srcRect l="17713" t="26188" r="53150" b="9381"/>
          <a:stretch/>
        </p:blipFill>
        <p:spPr>
          <a:xfrm>
            <a:off x="776228" y="212861"/>
            <a:ext cx="5175756" cy="6434726"/>
          </a:xfrm>
          <a:prstGeom prst="rect">
            <a:avLst/>
          </a:prstGeom>
        </p:spPr>
      </p:pic>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6002193" y="384157"/>
            <a:ext cx="3419171" cy="2678462"/>
          </a:xfrm>
          <a:prstGeom prst="rect">
            <a:avLst/>
          </a:prstGeom>
        </p:spPr>
      </p:pic>
      <p:pic>
        <p:nvPicPr>
          <p:cNvPr id="8" name="Picture 7"/>
          <p:cNvPicPr/>
          <p:nvPr/>
        </p:nvPicPr>
        <p:blipFill>
          <a:blip r:embed="rId4">
            <a:extLst>
              <a:ext uri="{28A0092B-C50C-407E-A947-70E740481C1C}">
                <a14:useLocalDpi xmlns:a14="http://schemas.microsoft.com/office/drawing/2010/main" val="0"/>
              </a:ext>
            </a:extLst>
          </a:blip>
          <a:stretch>
            <a:fillRect/>
          </a:stretch>
        </p:blipFill>
        <p:spPr>
          <a:xfrm>
            <a:off x="6032571" y="3062619"/>
            <a:ext cx="2853451" cy="3507671"/>
          </a:xfrm>
          <a:prstGeom prst="rect">
            <a:avLst/>
          </a:prstGeom>
        </p:spPr>
      </p:pic>
      <p:pic>
        <p:nvPicPr>
          <p:cNvPr id="9" name="Picture 8"/>
          <p:cNvPicPr/>
          <p:nvPr/>
        </p:nvPicPr>
        <p:blipFill>
          <a:blip r:embed="rId5" cstate="print">
            <a:extLst>
              <a:ext uri="{28A0092B-C50C-407E-A947-70E740481C1C}">
                <a14:useLocalDpi xmlns:a14="http://schemas.microsoft.com/office/drawing/2010/main" val="0"/>
              </a:ext>
            </a:extLst>
          </a:blip>
          <a:stretch>
            <a:fillRect/>
          </a:stretch>
        </p:blipFill>
        <p:spPr>
          <a:xfrm>
            <a:off x="8989048" y="3140968"/>
            <a:ext cx="2363536" cy="3312368"/>
          </a:xfrm>
          <a:prstGeom prst="rect">
            <a:avLst/>
          </a:prstGeom>
        </p:spPr>
      </p:pic>
    </p:spTree>
    <p:extLst>
      <p:ext uri="{BB962C8B-B14F-4D97-AF65-F5344CB8AC3E}">
        <p14:creationId xmlns:p14="http://schemas.microsoft.com/office/powerpoint/2010/main" val="26613499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6DB8-D745-44FD-B564-BCB933C538D5}"/>
              </a:ext>
            </a:extLst>
          </p:cNvPr>
          <p:cNvSpPr>
            <a:spLocks noGrp="1"/>
          </p:cNvSpPr>
          <p:nvPr>
            <p:ph type="title"/>
          </p:nvPr>
        </p:nvSpPr>
        <p:spPr>
          <a:xfrm>
            <a:off x="1176786" y="9843"/>
            <a:ext cx="8206372" cy="1143000"/>
          </a:xfrm>
        </p:spPr>
        <p:txBody>
          <a:bodyPr>
            <a:noAutofit/>
          </a:bodyPr>
          <a:lstStyle/>
          <a:p>
            <a:r>
              <a:rPr lang="en-US" sz="2400" b="0" dirty="0">
                <a:solidFill>
                  <a:srgbClr val="4472C4"/>
                </a:solidFill>
                <a:latin typeface="Arial Rounded MT Bold" panose="020F0704030504030204" pitchFamily="34" charset="0"/>
                <a:cs typeface="RSU" panose="02000506040000020003" pitchFamily="2" charset="-34"/>
              </a:rPr>
              <a:t>Empowering </a:t>
            </a:r>
            <a:r>
              <a:rPr lang="en-US" sz="3200" dirty="0">
                <a:latin typeface="RSU" panose="02000506040000020003" pitchFamily="2" charset="-34"/>
                <a:cs typeface="RSU" panose="02000506040000020003" pitchFamily="2" charset="-34"/>
              </a:rPr>
              <a:t>Online Teaching Approaches</a:t>
            </a:r>
            <a:r>
              <a:rPr lang="en-US" sz="1800" dirty="0">
                <a:solidFill>
                  <a:srgbClr val="4472C4"/>
                </a:solidFill>
                <a:latin typeface="RSU" panose="02000506040000020003" pitchFamily="2" charset="-34"/>
                <a:cs typeface="RSU" panose="02000506040000020003" pitchFamily="2" charset="-34"/>
              </a:rPr>
              <a:t> </a:t>
            </a:r>
            <a:r>
              <a:rPr lang="en-US" sz="1800" b="0" i="1" dirty="0">
                <a:solidFill>
                  <a:srgbClr val="4092BB"/>
                </a:solidFill>
                <a:latin typeface="Arial Rounded MT Bold" panose="020F0704030504030204" pitchFamily="34" charset="0"/>
                <a:cs typeface="RSU" panose="02000506040000020003" pitchFamily="2" charset="-34"/>
              </a:rPr>
              <a:t>for </a:t>
            </a:r>
            <a:r>
              <a:rPr lang="en-US" sz="2400" b="0" dirty="0">
                <a:solidFill>
                  <a:srgbClr val="EF7E22"/>
                </a:solidFill>
                <a:latin typeface="Arial Rounded MT Bold" panose="020F0704030504030204" pitchFamily="34" charset="0"/>
                <a:cs typeface="RSU" panose="02000506040000020003" pitchFamily="2" charset="-34"/>
              </a:rPr>
              <a:t>Global Digital Citizenship</a:t>
            </a:r>
            <a:r>
              <a:rPr lang="en-US" sz="1800" b="0" dirty="0">
                <a:solidFill>
                  <a:srgbClr val="9B548C"/>
                </a:solidFill>
                <a:latin typeface="Arial Rounded MT Bold" panose="020F0704030504030204" pitchFamily="34" charset="0"/>
                <a:cs typeface="RSU" panose="02000506040000020003" pitchFamily="2" charset="-34"/>
              </a:rPr>
              <a:t> </a:t>
            </a:r>
            <a:r>
              <a:rPr lang="en-US" sz="2400" dirty="0">
                <a:solidFill>
                  <a:srgbClr val="9B548C"/>
                </a:solidFill>
                <a:latin typeface="RSU" panose="02000506040000020003" pitchFamily="2" charset="-34"/>
                <a:cs typeface="RSU" panose="02000506040000020003" pitchFamily="2" charset="-34"/>
              </a:rPr>
              <a:t>in the Era of post-COVID-19 </a:t>
            </a:r>
            <a:endParaRPr lang="en-US" sz="1800" dirty="0"/>
          </a:p>
        </p:txBody>
      </p:sp>
      <p:grpSp>
        <p:nvGrpSpPr>
          <p:cNvPr id="3" name="Group 2">
            <a:extLst>
              <a:ext uri="{FF2B5EF4-FFF2-40B4-BE49-F238E27FC236}">
                <a16:creationId xmlns:a16="http://schemas.microsoft.com/office/drawing/2014/main" id="{5C768632-99CC-4546-9E26-9906E4E77D61}"/>
              </a:ext>
            </a:extLst>
          </p:cNvPr>
          <p:cNvGrpSpPr/>
          <p:nvPr/>
        </p:nvGrpSpPr>
        <p:grpSpPr>
          <a:xfrm>
            <a:off x="3015759" y="1723802"/>
            <a:ext cx="5985682" cy="5134198"/>
            <a:chOff x="3043895" y="1553097"/>
            <a:chExt cx="5985682" cy="5134198"/>
          </a:xfrm>
        </p:grpSpPr>
        <p:pic>
          <p:nvPicPr>
            <p:cNvPr id="9" name="Picture 8">
              <a:extLst>
                <a:ext uri="{FF2B5EF4-FFF2-40B4-BE49-F238E27FC236}">
                  <a16:creationId xmlns:a16="http://schemas.microsoft.com/office/drawing/2014/main" id="{6493571D-8BC3-456E-9EA1-7FB94BACE658}"/>
                </a:ext>
              </a:extLst>
            </p:cNvPr>
            <p:cNvPicPr>
              <a:picLocks noChangeAspect="1"/>
            </p:cNvPicPr>
            <p:nvPr/>
          </p:nvPicPr>
          <p:blipFill rotWithShape="1">
            <a:blip r:embed="rId2">
              <a:extLst>
                <a:ext uri="{28A0092B-C50C-407E-A947-70E740481C1C}">
                  <a14:useLocalDpi xmlns:a14="http://schemas.microsoft.com/office/drawing/2010/main" val="0"/>
                </a:ext>
              </a:extLst>
            </a:blip>
            <a:srcRect l="15759" r="18770"/>
            <a:stretch/>
          </p:blipFill>
          <p:spPr>
            <a:xfrm>
              <a:off x="3043895" y="1553097"/>
              <a:ext cx="5985682" cy="5134198"/>
            </a:xfrm>
            <a:prstGeom prst="rect">
              <a:avLst/>
            </a:prstGeom>
          </p:spPr>
        </p:pic>
        <p:sp>
          <p:nvSpPr>
            <p:cNvPr id="11" name="TextBox 10">
              <a:extLst>
                <a:ext uri="{FF2B5EF4-FFF2-40B4-BE49-F238E27FC236}">
                  <a16:creationId xmlns:a16="http://schemas.microsoft.com/office/drawing/2014/main" id="{AC8CEA13-8AA9-4C7C-BFC0-0B18985CEA15}"/>
                </a:ext>
              </a:extLst>
            </p:cNvPr>
            <p:cNvSpPr txBox="1"/>
            <p:nvPr/>
          </p:nvSpPr>
          <p:spPr>
            <a:xfrm>
              <a:off x="5203660" y="2205750"/>
              <a:ext cx="1438060" cy="43088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Technology</a:t>
              </a:r>
              <a:endParaRPr kumimoji="0" lang="en-US" sz="2200" b="0"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endParaRPr>
            </a:p>
          </p:txBody>
        </p:sp>
        <p:sp>
          <p:nvSpPr>
            <p:cNvPr id="15" name="TextBox 14">
              <a:extLst>
                <a:ext uri="{FF2B5EF4-FFF2-40B4-BE49-F238E27FC236}">
                  <a16:creationId xmlns:a16="http://schemas.microsoft.com/office/drawing/2014/main" id="{311F3435-191B-4DD7-BAEB-3115CBE25F0E}"/>
                </a:ext>
              </a:extLst>
            </p:cNvPr>
            <p:cNvSpPr txBox="1"/>
            <p:nvPr/>
          </p:nvSpPr>
          <p:spPr>
            <a:xfrm>
              <a:off x="3478610" y="4924248"/>
              <a:ext cx="1262966"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Growth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Mindset</a:t>
              </a:r>
            </a:p>
          </p:txBody>
        </p:sp>
        <p:sp>
          <p:nvSpPr>
            <p:cNvPr id="17" name="TextBox 16">
              <a:extLst>
                <a:ext uri="{FF2B5EF4-FFF2-40B4-BE49-F238E27FC236}">
                  <a16:creationId xmlns:a16="http://schemas.microsoft.com/office/drawing/2014/main" id="{3F4638DF-1254-43EF-BB61-B0763CE8905C}"/>
                </a:ext>
              </a:extLst>
            </p:cNvPr>
            <p:cNvSpPr txBox="1"/>
            <p:nvPr/>
          </p:nvSpPr>
          <p:spPr>
            <a:xfrm>
              <a:off x="7239339" y="5049752"/>
              <a:ext cx="1262966"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Content</a:t>
              </a:r>
            </a:p>
          </p:txBody>
        </p:sp>
        <p:sp>
          <p:nvSpPr>
            <p:cNvPr id="13" name="TextBox 12">
              <a:extLst>
                <a:ext uri="{FF2B5EF4-FFF2-40B4-BE49-F238E27FC236}">
                  <a16:creationId xmlns:a16="http://schemas.microsoft.com/office/drawing/2014/main" id="{27CAD936-83AC-4960-AC9E-25B655BDAA23}"/>
                </a:ext>
              </a:extLst>
            </p:cNvPr>
            <p:cNvSpPr txBox="1"/>
            <p:nvPr/>
          </p:nvSpPr>
          <p:spPr>
            <a:xfrm>
              <a:off x="4378209" y="3873521"/>
              <a:ext cx="3098221" cy="1000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Next Normal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Learning</a:t>
              </a:r>
              <a:r>
                <a:rPr kumimoji="0" lang="th-TH"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 </a:t>
              </a:r>
              <a:r>
                <a:rPr kumimoji="0" lang="en-US"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Innovation for 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Global Citizens </a:t>
              </a:r>
            </a:p>
          </p:txBody>
        </p:sp>
      </p:grpSp>
      <p:sp>
        <p:nvSpPr>
          <p:cNvPr id="4" name="Rectangle 3"/>
          <p:cNvSpPr/>
          <p:nvPr/>
        </p:nvSpPr>
        <p:spPr>
          <a:xfrm>
            <a:off x="1526213" y="1281420"/>
            <a:ext cx="760996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New &amp; Next Normal Ways of Online Teaching &amp; Learning Ecosystem</a:t>
            </a:r>
          </a:p>
        </p:txBody>
      </p:sp>
      <p:sp>
        <p:nvSpPr>
          <p:cNvPr id="10" name="Rectangle 9">
            <a:extLst/>
          </p:cNvPr>
          <p:cNvSpPr/>
          <p:nvPr/>
        </p:nvSpPr>
        <p:spPr>
          <a:xfrm>
            <a:off x="8275653" y="1808248"/>
            <a:ext cx="3597780" cy="110799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F54F84"/>
                </a:solidFill>
                <a:effectLst/>
                <a:uLnTx/>
                <a:uFillTx/>
                <a:latin typeface="RSU" panose="02000506040000020003" pitchFamily="2" charset="-34"/>
                <a:ea typeface="+mn-ea"/>
                <a:cs typeface="RSU" panose="02000506040000020003" pitchFamily="2" charset="-34"/>
              </a:rPr>
              <a:t>Technology</a:t>
            </a:r>
            <a:endParaRPr kumimoji="0" lang="en-US" sz="6600" b="0" i="0" u="none" strike="noStrike" kern="1200" cap="none" spc="0" normalizeH="0" baseline="0" noProof="0" dirty="0">
              <a:ln>
                <a:noFill/>
              </a:ln>
              <a:solidFill>
                <a:srgbClr val="F54F84"/>
              </a:solidFill>
              <a:effectLst/>
              <a:uLnTx/>
              <a:uFillTx/>
              <a:latin typeface="RSU" panose="02000506040000020003" pitchFamily="2" charset="-34"/>
              <a:ea typeface="+mn-ea"/>
              <a:cs typeface="RSU" panose="02000506040000020003" pitchFamily="2" charset="-34"/>
            </a:endParaRPr>
          </a:p>
        </p:txBody>
      </p:sp>
    </p:spTree>
    <p:extLst>
      <p:ext uri="{BB962C8B-B14F-4D97-AF65-F5344CB8AC3E}">
        <p14:creationId xmlns:p14="http://schemas.microsoft.com/office/powerpoint/2010/main" val="6972336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3447" y="42204"/>
            <a:ext cx="12142694" cy="6777319"/>
          </a:xfrm>
          <a:prstGeom prst="rect">
            <a:avLst/>
          </a:prstGeom>
          <a:ln w="111125">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dirty="0">
              <a:ln>
                <a:noFill/>
              </a:ln>
              <a:solidFill>
                <a:prstClr val="black"/>
              </a:solidFill>
              <a:effectLst/>
              <a:uLnTx/>
              <a:uFillTx/>
              <a:latin typeface="Calibri"/>
              <a:ea typeface="+mn-ea"/>
              <a:cs typeface="Cordia New" panose="020B0304020202020204" pitchFamily="34" charset="-34"/>
            </a:endParaRPr>
          </a:p>
        </p:txBody>
      </p:sp>
      <p:pic>
        <p:nvPicPr>
          <p:cNvPr id="5" name="Picture 4"/>
          <p:cNvPicPr>
            <a:picLocks noChangeAspect="1"/>
          </p:cNvPicPr>
          <p:nvPr/>
        </p:nvPicPr>
        <p:blipFill rotWithShape="1">
          <a:blip r:embed="rId2"/>
          <a:srcRect l="22727" t="50911" r="52386" b="20995"/>
          <a:stretch/>
        </p:blipFill>
        <p:spPr>
          <a:xfrm>
            <a:off x="5784069" y="1367767"/>
            <a:ext cx="4081619" cy="2590615"/>
          </a:xfrm>
          <a:prstGeom prst="rect">
            <a:avLst/>
          </a:prstGeom>
        </p:spPr>
      </p:pic>
      <p:pic>
        <p:nvPicPr>
          <p:cNvPr id="7" name="Picture 6"/>
          <p:cNvPicPr>
            <a:picLocks noChangeAspect="1"/>
          </p:cNvPicPr>
          <p:nvPr/>
        </p:nvPicPr>
        <p:blipFill rotWithShape="1">
          <a:blip r:embed="rId3"/>
          <a:srcRect l="22273" t="29889" r="52159" b="43836"/>
          <a:stretch/>
        </p:blipFill>
        <p:spPr>
          <a:xfrm>
            <a:off x="1407414" y="3855429"/>
            <a:ext cx="4409639" cy="2547791"/>
          </a:xfrm>
          <a:prstGeom prst="rect">
            <a:avLst/>
          </a:prstGeom>
        </p:spPr>
      </p:pic>
      <p:pic>
        <p:nvPicPr>
          <p:cNvPr id="8" name="Picture 7"/>
          <p:cNvPicPr>
            <a:picLocks noChangeAspect="1"/>
          </p:cNvPicPr>
          <p:nvPr/>
        </p:nvPicPr>
        <p:blipFill rotWithShape="1">
          <a:blip r:embed="rId4"/>
          <a:srcRect l="22387" t="34134" r="52386" b="38782"/>
          <a:stretch/>
        </p:blipFill>
        <p:spPr>
          <a:xfrm>
            <a:off x="5708414" y="3893664"/>
            <a:ext cx="4232930" cy="2555010"/>
          </a:xfrm>
          <a:prstGeom prst="rect">
            <a:avLst/>
          </a:prstGeom>
        </p:spPr>
      </p:pic>
      <p:sp>
        <p:nvSpPr>
          <p:cNvPr id="20" name="Content Placeholder 12"/>
          <p:cNvSpPr txBox="1">
            <a:spLocks/>
          </p:cNvSpPr>
          <p:nvPr/>
        </p:nvSpPr>
        <p:spPr>
          <a:xfrm>
            <a:off x="8563902" y="6018066"/>
            <a:ext cx="3578784" cy="84710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800" b="0" i="0" u="sng" strike="noStrike" kern="1200" cap="none" spc="0" normalizeH="0" baseline="0" noProof="0" dirty="0">
                <a:ln>
                  <a:noFill/>
                </a:ln>
                <a:solidFill>
                  <a:srgbClr val="B4927B"/>
                </a:solidFill>
                <a:effectLst/>
                <a:uLnTx/>
                <a:uFillTx/>
                <a:latin typeface="DB BrandVoice X" panose="02000506090000020004" charset="-34"/>
                <a:ea typeface="+mn-ea"/>
                <a:cs typeface="DB BrandVoice X" panose="02000506090000020004" charset="-34"/>
              </a:rPr>
              <a:t>mentimeter.com</a:t>
            </a:r>
          </a:p>
        </p:txBody>
      </p:sp>
      <p:sp>
        <p:nvSpPr>
          <p:cNvPr id="16" name="Title 1"/>
          <p:cNvSpPr txBox="1">
            <a:spLocks/>
          </p:cNvSpPr>
          <p:nvPr/>
        </p:nvSpPr>
        <p:spPr>
          <a:xfrm>
            <a:off x="38127" y="187982"/>
            <a:ext cx="12178553"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900" b="0" i="0" u="none" strike="noStrike" kern="1200" cap="none" spc="0" normalizeH="0" baseline="0" noProof="0" dirty="0">
                <a:ln>
                  <a:noFill/>
                </a:ln>
                <a:solidFill>
                  <a:srgbClr val="4392CC"/>
                </a:solidFill>
                <a:effectLst/>
                <a:uLnTx/>
                <a:uFillTx/>
                <a:latin typeface="Arial Rounded MT Bold" panose="020F0704030504030204" pitchFamily="34" charset="0"/>
                <a:ea typeface="+mj-ea"/>
                <a:cs typeface="RSU" panose="02000506040000020003" pitchFamily="2" charset="-34"/>
              </a:rPr>
              <a:t>Principles underlying BL / FL / FC: </a:t>
            </a:r>
            <a:br>
              <a:rPr kumimoji="0" lang="en-US" sz="3900" b="0" i="0" u="none" strike="noStrike" kern="1200" cap="none" spc="0" normalizeH="0" baseline="0" noProof="0" dirty="0">
                <a:ln>
                  <a:noFill/>
                </a:ln>
                <a:solidFill>
                  <a:srgbClr val="4392CC"/>
                </a:solidFill>
                <a:effectLst/>
                <a:uLnTx/>
                <a:uFillTx/>
                <a:latin typeface="Arial Rounded MT Bold" panose="020F0704030504030204" pitchFamily="34" charset="0"/>
                <a:ea typeface="+mj-ea"/>
                <a:cs typeface="RSU" panose="02000506040000020003" pitchFamily="2" charset="-34"/>
              </a:rPr>
            </a:br>
            <a:r>
              <a:rPr kumimoji="0" lang="en-US" sz="3900" b="1" i="0" u="none" strike="noStrike" kern="1200" cap="none" spc="0" normalizeH="0" baseline="0" noProof="0" dirty="0">
                <a:ln>
                  <a:noFill/>
                </a:ln>
                <a:solidFill>
                  <a:srgbClr val="FF0066"/>
                </a:solidFill>
                <a:effectLst/>
                <a:uLnTx/>
                <a:uFillTx/>
                <a:latin typeface="Ink Free" panose="03080402000500000000" pitchFamily="66" charset="0"/>
                <a:ea typeface="+mj-ea"/>
                <a:cs typeface="RSU" panose="02000506040000020003" pitchFamily="2" charset="-34"/>
              </a:rPr>
              <a:t>Active Learning </a:t>
            </a:r>
            <a:r>
              <a:rPr kumimoji="0" lang="en-US" sz="2000" b="0" i="0" u="none" strike="noStrike" kern="1200" cap="none" spc="0" normalizeH="0" baseline="0" noProof="0" dirty="0">
                <a:ln>
                  <a:noFill/>
                </a:ln>
                <a:solidFill>
                  <a:srgbClr val="4392CC"/>
                </a:solidFill>
                <a:effectLst/>
                <a:uLnTx/>
                <a:uFillTx/>
                <a:latin typeface="Arial Rounded MT Bold" panose="020F0704030504030204" pitchFamily="34" charset="0"/>
                <a:ea typeface="+mj-ea"/>
                <a:cs typeface="RSU" panose="02000506040000020003" pitchFamily="2" charset="-34"/>
              </a:rPr>
              <a:t>via Classroom Response System and cooperative learning technique  </a:t>
            </a:r>
            <a:endParaRPr kumimoji="0" lang="en-US" sz="2000" b="0" i="0" u="none" strike="noStrike" kern="1200" cap="none" spc="0" normalizeH="0" baseline="0" noProof="0" dirty="0">
              <a:ln>
                <a:noFill/>
              </a:ln>
              <a:solidFill>
                <a:srgbClr val="ED7D31">
                  <a:lumMod val="60000"/>
                  <a:lumOff val="40000"/>
                </a:srgbClr>
              </a:solidFill>
              <a:effectLst/>
              <a:uLnTx/>
              <a:uFillTx/>
              <a:latin typeface="Arial Rounded MT Bold" panose="020F0704030504030204" pitchFamily="34" charset="0"/>
              <a:ea typeface="+mj-ea"/>
              <a:cs typeface="DB BrandVoice X" panose="02000506090000020004" pitchFamily="2" charset="-34"/>
            </a:endParaRPr>
          </a:p>
        </p:txBody>
      </p:sp>
      <p:pic>
        <p:nvPicPr>
          <p:cNvPr id="3074" name="Picture 2" descr="Image result for mentimet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8566" y="1805010"/>
            <a:ext cx="2857500" cy="19716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6"/>
          <a:srcRect l="19887" t="11279" r="20682" b="83107"/>
          <a:stretch/>
        </p:blipFill>
        <p:spPr>
          <a:xfrm>
            <a:off x="904265" y="6300266"/>
            <a:ext cx="7245928" cy="384863"/>
          </a:xfrm>
          <a:prstGeom prst="rect">
            <a:avLst/>
          </a:prstGeom>
        </p:spPr>
      </p:pic>
      <p:sp>
        <p:nvSpPr>
          <p:cNvPr id="4" name="Rectangle 3"/>
          <p:cNvSpPr/>
          <p:nvPr/>
        </p:nvSpPr>
        <p:spPr>
          <a:xfrm>
            <a:off x="6763142" y="6197194"/>
            <a:ext cx="1709122" cy="523220"/>
          </a:xfrm>
          <a:prstGeom prst="rect">
            <a:avLst/>
          </a:prstGeom>
          <a:solidFill>
            <a:schemeClr val="bg1"/>
          </a:solidFill>
        </p:spPr>
        <p:txBody>
          <a:bodyPr wrap="none">
            <a:spAutoFit/>
          </a:bodyPr>
          <a:lstStyle/>
          <a:p>
            <a:r>
              <a:rPr lang="en-US" b="1" dirty="0">
                <a:solidFill>
                  <a:srgbClr val="252B36"/>
                </a:solidFill>
                <a:latin typeface="MentiText"/>
              </a:rPr>
              <a:t>49 75 09 4</a:t>
            </a:r>
            <a:endParaRPr lang="en-US" dirty="0"/>
          </a:p>
        </p:txBody>
      </p:sp>
    </p:spTree>
    <p:extLst>
      <p:ext uri="{BB962C8B-B14F-4D97-AF65-F5344CB8AC3E}">
        <p14:creationId xmlns:p14="http://schemas.microsoft.com/office/powerpoint/2010/main" val="35525929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23422" t="23738" r="50000" b="25838"/>
          <a:stretch/>
        </p:blipFill>
        <p:spPr>
          <a:xfrm>
            <a:off x="2207568" y="2272338"/>
            <a:ext cx="4267923" cy="4552451"/>
          </a:xfrm>
          <a:prstGeom prst="rect">
            <a:avLst/>
          </a:prstGeom>
        </p:spPr>
      </p:pic>
      <p:sp>
        <p:nvSpPr>
          <p:cNvPr id="15" name="Rectangle 14"/>
          <p:cNvSpPr/>
          <p:nvPr/>
        </p:nvSpPr>
        <p:spPr>
          <a:xfrm>
            <a:off x="0" y="6224788"/>
            <a:ext cx="12192000" cy="660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white"/>
              </a:solidFill>
              <a:effectLst/>
              <a:uLnTx/>
              <a:uFillTx/>
              <a:latin typeface="Calibri"/>
              <a:ea typeface="+mn-ea"/>
              <a:cs typeface="+mn-cs"/>
            </a:endParaRPr>
          </a:p>
        </p:txBody>
      </p:sp>
      <p:pic>
        <p:nvPicPr>
          <p:cNvPr id="2" name="Picture 1"/>
          <p:cNvPicPr>
            <a:picLocks noChangeAspect="1"/>
          </p:cNvPicPr>
          <p:nvPr/>
        </p:nvPicPr>
        <p:blipFill rotWithShape="1">
          <a:blip r:embed="rId3"/>
          <a:srcRect l="14563" t="36344" r="22240" b="37394"/>
          <a:stretch/>
        </p:blipFill>
        <p:spPr>
          <a:xfrm>
            <a:off x="2351584" y="188640"/>
            <a:ext cx="7704856" cy="1800200"/>
          </a:xfrm>
          <a:prstGeom prst="rect">
            <a:avLst/>
          </a:prstGeom>
        </p:spPr>
      </p:pic>
      <p:cxnSp>
        <p:nvCxnSpPr>
          <p:cNvPr id="13" name="Straight Connector 12"/>
          <p:cNvCxnSpPr>
            <a:cxnSpLocks/>
          </p:cNvCxnSpPr>
          <p:nvPr/>
        </p:nvCxnSpPr>
        <p:spPr>
          <a:xfrm>
            <a:off x="4819307" y="4062200"/>
            <a:ext cx="1656184"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cxnSpLocks/>
          </p:cNvCxnSpPr>
          <p:nvPr/>
        </p:nvCxnSpPr>
        <p:spPr>
          <a:xfrm>
            <a:off x="2495600" y="4293096"/>
            <a:ext cx="576064"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cxnSpLocks/>
          </p:cNvCxnSpPr>
          <p:nvPr/>
        </p:nvCxnSpPr>
        <p:spPr>
          <a:xfrm>
            <a:off x="2502452" y="6224788"/>
            <a:ext cx="100126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cxnSpLocks/>
          </p:cNvCxnSpPr>
          <p:nvPr/>
        </p:nvCxnSpPr>
        <p:spPr>
          <a:xfrm>
            <a:off x="6023992" y="5949280"/>
            <a:ext cx="379491"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p:nvPicPr>
        <p:blipFill rotWithShape="1">
          <a:blip r:embed="rId4"/>
          <a:srcRect l="35235" t="18485" r="35234" b="35548"/>
          <a:stretch/>
        </p:blipFill>
        <p:spPr>
          <a:xfrm>
            <a:off x="7284132" y="4537367"/>
            <a:ext cx="2447745" cy="2142132"/>
          </a:xfrm>
          <a:prstGeom prst="rect">
            <a:avLst/>
          </a:prstGeom>
        </p:spPr>
      </p:pic>
      <p:pic>
        <p:nvPicPr>
          <p:cNvPr id="19" name="Picture 18"/>
          <p:cNvPicPr>
            <a:picLocks noChangeAspect="1"/>
          </p:cNvPicPr>
          <p:nvPr/>
        </p:nvPicPr>
        <p:blipFill>
          <a:blip r:embed="rId5"/>
          <a:stretch>
            <a:fillRect/>
          </a:stretch>
        </p:blipFill>
        <p:spPr>
          <a:xfrm>
            <a:off x="7284132" y="1924104"/>
            <a:ext cx="4276731" cy="2404487"/>
          </a:xfrm>
          <a:prstGeom prst="rect">
            <a:avLst/>
          </a:prstGeom>
        </p:spPr>
      </p:pic>
      <p:pic>
        <p:nvPicPr>
          <p:cNvPr id="21" name="Picture 20"/>
          <p:cNvPicPr>
            <a:picLocks noChangeAspect="1"/>
          </p:cNvPicPr>
          <p:nvPr/>
        </p:nvPicPr>
        <p:blipFill rotWithShape="1">
          <a:blip r:embed="rId6"/>
          <a:srcRect l="62171" t="35069" r="11875" b="8576"/>
          <a:stretch/>
        </p:blipFill>
        <p:spPr>
          <a:xfrm>
            <a:off x="9767682" y="4537367"/>
            <a:ext cx="1793181" cy="2189111"/>
          </a:xfrm>
          <a:prstGeom prst="rect">
            <a:avLst/>
          </a:prstGeom>
        </p:spPr>
      </p:pic>
      <p:sp>
        <p:nvSpPr>
          <p:cNvPr id="22" name="Rectangle 21"/>
          <p:cNvSpPr/>
          <p:nvPr/>
        </p:nvSpPr>
        <p:spPr>
          <a:xfrm>
            <a:off x="9784593" y="6536377"/>
            <a:ext cx="1712007" cy="276999"/>
          </a:xfrm>
          <a:prstGeom prst="rect">
            <a:avLst/>
          </a:prstGeom>
        </p:spPr>
        <p:txBody>
          <a:bodyPr wrap="none">
            <a:spAutoFit/>
          </a:bodyPr>
          <a:lstStyle/>
          <a:p>
            <a:r>
              <a:rPr lang="en-US" sz="1200" dirty="0"/>
              <a:t>https://get.plickers.com </a:t>
            </a:r>
          </a:p>
        </p:txBody>
      </p:sp>
    </p:spTree>
    <p:extLst>
      <p:ext uri="{BB962C8B-B14F-4D97-AF65-F5344CB8AC3E}">
        <p14:creationId xmlns:p14="http://schemas.microsoft.com/office/powerpoint/2010/main" val="57685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9"/>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9"/>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9"/>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447" y="42204"/>
            <a:ext cx="12142694" cy="6777319"/>
          </a:xfrm>
          <a:prstGeom prst="rect">
            <a:avLst/>
          </a:prstGeom>
          <a:ln w="111125">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dirty="0">
              <a:ln>
                <a:noFill/>
              </a:ln>
              <a:solidFill>
                <a:prstClr val="black"/>
              </a:solidFill>
              <a:effectLst/>
              <a:uLnTx/>
              <a:uFillTx/>
              <a:latin typeface="Calibri"/>
              <a:ea typeface="+mn-ea"/>
              <a:cs typeface="Cordia New" panose="020B0304020202020204" pitchFamily="34" charset="-34"/>
            </a:endParaRPr>
          </a:p>
        </p:txBody>
      </p:sp>
      <p:sp>
        <p:nvSpPr>
          <p:cNvPr id="3" name="Title 2"/>
          <p:cNvSpPr>
            <a:spLocks noGrp="1"/>
          </p:cNvSpPr>
          <p:nvPr>
            <p:ph type="title"/>
          </p:nvPr>
        </p:nvSpPr>
        <p:spPr>
          <a:xfrm>
            <a:off x="168442" y="548680"/>
            <a:ext cx="12224084" cy="1460500"/>
          </a:xfrm>
        </p:spPr>
        <p:txBody>
          <a:bodyPr>
            <a:normAutofit/>
          </a:bodyPr>
          <a:lstStyle/>
          <a:p>
            <a:pPr algn="ctr"/>
            <a:r>
              <a:rPr lang="en-US" sz="4800" dirty="0">
                <a:solidFill>
                  <a:srgbClr val="0070C0"/>
                </a:solidFill>
                <a:latin typeface="Arial Rounded MT Bold" panose="020F0704030504030204" pitchFamily="34" charset="0"/>
                <a:cs typeface="DB BrandVoice X" panose="02000506090000020004" charset="-34"/>
              </a:rPr>
              <a:t>Word Cloud: </a:t>
            </a:r>
            <a:r>
              <a:rPr lang="en-US" sz="4800" dirty="0">
                <a:solidFill>
                  <a:srgbClr val="0070C0"/>
                </a:solidFill>
                <a:latin typeface="Arial Rounded MT Bold" panose="020F0704030504030204" pitchFamily="34" charset="0"/>
                <a:cs typeface="TH SarabunPSK" panose="020B0500040200020003" pitchFamily="34" charset="-34"/>
              </a:rPr>
              <a:t>E</a:t>
            </a:r>
            <a:r>
              <a:rPr lang="en-US" sz="4800" b="1" dirty="0">
                <a:solidFill>
                  <a:srgbClr val="0070C0"/>
                </a:solidFill>
                <a:latin typeface="Arial Rounded MT Bold" panose="020F0704030504030204" pitchFamily="34" charset="0"/>
                <a:cs typeface="TH SarabunPSK" panose="020B0500040200020003" pitchFamily="34" charset="-34"/>
              </a:rPr>
              <a:t>xample of </a:t>
            </a:r>
            <a:br>
              <a:rPr lang="en-US" sz="4800" b="1" dirty="0">
                <a:solidFill>
                  <a:srgbClr val="0070C0"/>
                </a:solidFill>
                <a:latin typeface="Arial Rounded MT Bold" panose="020F0704030504030204" pitchFamily="34" charset="0"/>
                <a:cs typeface="TH SarabunPSK" panose="020B0500040200020003" pitchFamily="34" charset="-34"/>
              </a:rPr>
            </a:br>
            <a:r>
              <a:rPr lang="en-US" sz="4800" b="1" dirty="0">
                <a:solidFill>
                  <a:srgbClr val="0070C0"/>
                </a:solidFill>
                <a:latin typeface="Arial Rounded MT Bold" panose="020F0704030504030204" pitchFamily="34" charset="0"/>
                <a:cs typeface="TH SarabunPSK" panose="020B0500040200020003" pitchFamily="34" charset="-34"/>
              </a:rPr>
              <a:t>an implementation</a:t>
            </a:r>
            <a:endParaRPr lang="en-US" sz="4800" b="1" dirty="0">
              <a:latin typeface="Arial Rounded MT Bold" panose="020F0704030504030204" pitchFamily="34" charset="0"/>
              <a:cs typeface="TH SarabunPSK" panose="020B0500040200020003" pitchFamily="34" charset="-34"/>
            </a:endParaRPr>
          </a:p>
        </p:txBody>
      </p:sp>
      <p:sp>
        <p:nvSpPr>
          <p:cNvPr id="7" name="Content Placeholder 6"/>
          <p:cNvSpPr>
            <a:spLocks noGrp="1"/>
          </p:cNvSpPr>
          <p:nvPr>
            <p:ph idx="1"/>
          </p:nvPr>
        </p:nvSpPr>
        <p:spPr>
          <a:xfrm>
            <a:off x="838199" y="1416767"/>
            <a:ext cx="10411691" cy="5056909"/>
          </a:xfrm>
        </p:spPr>
        <p:txBody>
          <a:bodyPr>
            <a:normAutofit/>
          </a:bodyPr>
          <a:lstStyle/>
          <a:p>
            <a:pPr marL="0" indent="0" algn="ctr">
              <a:lnSpc>
                <a:spcPct val="100000"/>
              </a:lnSpc>
              <a:buNone/>
            </a:pPr>
            <a:endParaRPr lang="en-US" sz="4800" b="1" dirty="0">
              <a:solidFill>
                <a:schemeClr val="tx1">
                  <a:lumMod val="50000"/>
                  <a:lumOff val="50000"/>
                </a:schemeClr>
              </a:solidFill>
              <a:latin typeface="TH Sarabun New" panose="020B0604020202020204" charset="-34"/>
              <a:cs typeface="TH Sarabun New" panose="020B0604020202020204" charset="-34"/>
            </a:endParaRPr>
          </a:p>
          <a:p>
            <a:pPr marL="0" indent="0" algn="ctr">
              <a:buNone/>
            </a:pPr>
            <a:r>
              <a:rPr lang="th-TH" sz="3200" b="1" dirty="0">
                <a:solidFill>
                  <a:schemeClr val="tx1">
                    <a:lumMod val="50000"/>
                    <a:lumOff val="50000"/>
                  </a:schemeClr>
                </a:solidFill>
                <a:latin typeface="TH Sarabun New" panose="020B0604020202020204" charset="-34"/>
                <a:cs typeface="TH Sarabun New" panose="020B0604020202020204" charset="-34"/>
              </a:rPr>
              <a:t>นางสาวกุลชญา พิบูลย์  วิทยานิพนธ์ เรื่อง </a:t>
            </a:r>
            <a:br>
              <a:rPr lang="en-US" sz="4000" dirty="0">
                <a:solidFill>
                  <a:schemeClr val="tx1">
                    <a:lumMod val="50000"/>
                    <a:lumOff val="50000"/>
                  </a:schemeClr>
                </a:solidFill>
                <a:latin typeface="TH Sarabun New" panose="020B0604020202020204" charset="-34"/>
                <a:cs typeface="TH Sarabun New" panose="020B0604020202020204" charset="-34"/>
              </a:rPr>
            </a:br>
            <a:r>
              <a:rPr lang="th-TH" sz="4000" b="1" dirty="0">
                <a:latin typeface="TH Sarabun New" panose="020B0604020202020204" charset="-34"/>
                <a:cs typeface="TH Sarabun New" panose="020B0604020202020204" charset="-34"/>
              </a:rPr>
              <a:t>ผลการเรียนการสอนด้วยรูปแบบ</a:t>
            </a:r>
            <a:r>
              <a:rPr lang="th-TH" sz="4000" b="1" dirty="0">
                <a:solidFill>
                  <a:srgbClr val="00B050"/>
                </a:solidFill>
                <a:latin typeface="TH Sarabun New" panose="020B0604020202020204" charset="-34"/>
                <a:cs typeface="TH Sarabun New" panose="020B0604020202020204" charset="-34"/>
              </a:rPr>
              <a:t>การสร้างข้อโต้แย้ง</a:t>
            </a:r>
            <a:r>
              <a:rPr lang="th-TH" sz="4000" b="1" dirty="0">
                <a:latin typeface="TH Sarabun New" panose="020B0604020202020204" charset="-34"/>
                <a:cs typeface="TH Sarabun New" panose="020B0604020202020204" charset="-34"/>
              </a:rPr>
              <a:t>โดยใช้</a:t>
            </a:r>
            <a:r>
              <a:rPr lang="th-TH" sz="4000" b="1" dirty="0">
                <a:solidFill>
                  <a:srgbClr val="C32440"/>
                </a:solidFill>
                <a:latin typeface="TH Sarabun New" panose="020B0604020202020204" charset="-34"/>
                <a:cs typeface="TH Sarabun New" panose="020B0604020202020204" charset="-34"/>
              </a:rPr>
              <a:t>แผนผังออนไลน์</a:t>
            </a:r>
            <a:r>
              <a:rPr lang="th-TH" sz="4000" b="1" dirty="0">
                <a:latin typeface="TH Sarabun New" panose="020B0604020202020204" charset="-34"/>
                <a:cs typeface="TH Sarabun New" panose="020B0604020202020204" charset="-34"/>
              </a:rPr>
              <a:t>ร่วมกับ</a:t>
            </a:r>
            <a:r>
              <a:rPr lang="th-TH" sz="4000" b="1" dirty="0">
                <a:solidFill>
                  <a:srgbClr val="C32440"/>
                </a:solidFill>
                <a:latin typeface="TH Sarabun New" panose="020B0604020202020204" charset="-34"/>
                <a:cs typeface="TH Sarabun New" panose="020B0604020202020204" charset="-34"/>
              </a:rPr>
              <a:t>แท็กคลาวด์</a:t>
            </a:r>
            <a:r>
              <a:rPr lang="th-TH" sz="4000" b="1" dirty="0">
                <a:latin typeface="TH Sarabun New" panose="020B0604020202020204" charset="-34"/>
                <a:cs typeface="TH Sarabun New" panose="020B0604020202020204" charset="-34"/>
              </a:rPr>
              <a:t>ที่มีต่อ</a:t>
            </a:r>
            <a:r>
              <a:rPr lang="th-TH" sz="4000" b="1" dirty="0">
                <a:solidFill>
                  <a:srgbClr val="7030A0"/>
                </a:solidFill>
                <a:latin typeface="TH Sarabun New" panose="020B0604020202020204" charset="-34"/>
                <a:cs typeface="TH Sarabun New" panose="020B0604020202020204" charset="-34"/>
              </a:rPr>
              <a:t>ความสามารถในการให้เหตุผล</a:t>
            </a:r>
            <a:br>
              <a:rPr lang="en-US" sz="4000" b="1" dirty="0">
                <a:solidFill>
                  <a:srgbClr val="7030A0"/>
                </a:solidFill>
                <a:latin typeface="TH Sarabun New" panose="020B0604020202020204" charset="-34"/>
                <a:cs typeface="TH Sarabun New" panose="020B0604020202020204" charset="-34"/>
              </a:rPr>
            </a:br>
            <a:r>
              <a:rPr lang="th-TH" sz="4000" b="1" dirty="0">
                <a:solidFill>
                  <a:srgbClr val="7030A0"/>
                </a:solidFill>
                <a:latin typeface="TH Sarabun New" panose="020B0604020202020204" charset="-34"/>
                <a:cs typeface="TH Sarabun New" panose="020B0604020202020204" charset="-34"/>
              </a:rPr>
              <a:t>ทางวิทยาศาสตร์</a:t>
            </a:r>
            <a:r>
              <a:rPr lang="th-TH" sz="4000" b="1" dirty="0">
                <a:latin typeface="TH Sarabun New" panose="020B0604020202020204" charset="-34"/>
                <a:cs typeface="TH Sarabun New" panose="020B0604020202020204" charset="-34"/>
              </a:rPr>
              <a:t>ของนักเรียนมัธยมศึกษาตอนปลาย</a:t>
            </a:r>
            <a:endParaRPr lang="en-US" sz="4000" b="1" dirty="0">
              <a:latin typeface="TH Sarabun New" panose="020B0604020202020204" charset="-34"/>
              <a:cs typeface="TH Sarabun New" panose="020B0604020202020204" charset="-34"/>
            </a:endParaRPr>
          </a:p>
          <a:p>
            <a:pPr marL="0" indent="0" algn="ctr">
              <a:buNone/>
            </a:pPr>
            <a:r>
              <a:rPr lang="en-US" sz="3600" dirty="0">
                <a:latin typeface="RSU" panose="02000506040000020003" pitchFamily="2" charset="-34"/>
                <a:cs typeface="RSU" panose="02000506040000020003" pitchFamily="2" charset="-34"/>
              </a:rPr>
              <a:t>Effects of Instruction Using </a:t>
            </a:r>
            <a:r>
              <a:rPr lang="en-US" sz="3600" dirty="0">
                <a:solidFill>
                  <a:srgbClr val="00B050"/>
                </a:solidFill>
                <a:latin typeface="RSU" panose="02000506040000020003" pitchFamily="2" charset="-34"/>
                <a:cs typeface="RSU" panose="02000506040000020003" pitchFamily="2" charset="-34"/>
              </a:rPr>
              <a:t>Generative Argument </a:t>
            </a:r>
            <a:r>
              <a:rPr lang="en-US" sz="3600" dirty="0">
                <a:latin typeface="RSU" panose="02000506040000020003" pitchFamily="2" charset="-34"/>
                <a:cs typeface="RSU" panose="02000506040000020003" pitchFamily="2" charset="-34"/>
              </a:rPr>
              <a:t>Instructional Model with </a:t>
            </a:r>
            <a:r>
              <a:rPr lang="en-US" sz="3600" dirty="0">
                <a:solidFill>
                  <a:srgbClr val="C41D37"/>
                </a:solidFill>
                <a:latin typeface="RSU" panose="02000506040000020003" pitchFamily="2" charset="-34"/>
                <a:cs typeface="RSU" panose="02000506040000020003" pitchFamily="2" charset="-34"/>
              </a:rPr>
              <a:t>Online Mapping</a:t>
            </a:r>
            <a:r>
              <a:rPr lang="en-US" sz="3600" dirty="0">
                <a:latin typeface="RSU" panose="02000506040000020003" pitchFamily="2" charset="-34"/>
                <a:cs typeface="RSU" panose="02000506040000020003" pitchFamily="2" charset="-34"/>
              </a:rPr>
              <a:t> and </a:t>
            </a:r>
            <a:r>
              <a:rPr lang="en-US" sz="3600" dirty="0" err="1">
                <a:solidFill>
                  <a:srgbClr val="C41D37"/>
                </a:solidFill>
                <a:latin typeface="RSU" panose="02000506040000020003" pitchFamily="2" charset="-34"/>
                <a:cs typeface="RSU" panose="02000506040000020003" pitchFamily="2" charset="-34"/>
              </a:rPr>
              <a:t>Tagcloud</a:t>
            </a:r>
            <a:r>
              <a:rPr lang="en-US" sz="3600" dirty="0">
                <a:latin typeface="RSU" panose="02000506040000020003" pitchFamily="2" charset="-34"/>
                <a:cs typeface="RSU" panose="02000506040000020003" pitchFamily="2" charset="-34"/>
              </a:rPr>
              <a:t> on </a:t>
            </a:r>
            <a:r>
              <a:rPr lang="en-US" sz="3600" dirty="0">
                <a:solidFill>
                  <a:srgbClr val="7030A0"/>
                </a:solidFill>
                <a:latin typeface="RSU" panose="02000506040000020003" pitchFamily="2" charset="-34"/>
                <a:cs typeface="RSU" panose="02000506040000020003" pitchFamily="2" charset="-34"/>
              </a:rPr>
              <a:t>Scientific </a:t>
            </a:r>
            <a:br>
              <a:rPr lang="en-US" sz="3600" dirty="0">
                <a:solidFill>
                  <a:srgbClr val="7030A0"/>
                </a:solidFill>
                <a:latin typeface="RSU" panose="02000506040000020003" pitchFamily="2" charset="-34"/>
                <a:cs typeface="RSU" panose="02000506040000020003" pitchFamily="2" charset="-34"/>
              </a:rPr>
            </a:br>
            <a:r>
              <a:rPr lang="en-US" sz="3600" dirty="0">
                <a:solidFill>
                  <a:srgbClr val="7030A0"/>
                </a:solidFill>
                <a:latin typeface="RSU" panose="02000506040000020003" pitchFamily="2" charset="-34"/>
                <a:cs typeface="RSU" panose="02000506040000020003" pitchFamily="2" charset="-34"/>
              </a:rPr>
              <a:t>Reasoning Abilities</a:t>
            </a:r>
            <a:r>
              <a:rPr lang="en-US" sz="3600" dirty="0">
                <a:latin typeface="RSU" panose="02000506040000020003" pitchFamily="2" charset="-34"/>
                <a:cs typeface="RSU" panose="02000506040000020003" pitchFamily="2" charset="-34"/>
              </a:rPr>
              <a:t> of Upper Secondary School Students </a:t>
            </a:r>
          </a:p>
          <a:p>
            <a:pPr marL="0" indent="0" algn="ctr">
              <a:lnSpc>
                <a:spcPct val="100000"/>
              </a:lnSpc>
              <a:buNone/>
            </a:pPr>
            <a:endParaRPr lang="en-US" sz="4400" dirty="0">
              <a:solidFill>
                <a:srgbClr val="B4927B"/>
              </a:solidFill>
              <a:latin typeface="TH Sarabun New" panose="020B0604020202020204" charset="-34"/>
              <a:cs typeface="TH Sarabun New" panose="020B0604020202020204" charset="-34"/>
            </a:endParaRPr>
          </a:p>
        </p:txBody>
      </p:sp>
    </p:spTree>
    <p:extLst>
      <p:ext uri="{BB962C8B-B14F-4D97-AF65-F5344CB8AC3E}">
        <p14:creationId xmlns:p14="http://schemas.microsoft.com/office/powerpoint/2010/main" val="270760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6DB8-D745-44FD-B564-BCB933C538D5}"/>
              </a:ext>
            </a:extLst>
          </p:cNvPr>
          <p:cNvSpPr>
            <a:spLocks noGrp="1"/>
          </p:cNvSpPr>
          <p:nvPr>
            <p:ph type="title"/>
          </p:nvPr>
        </p:nvSpPr>
        <p:spPr>
          <a:xfrm>
            <a:off x="1176786" y="9843"/>
            <a:ext cx="8206372" cy="1143000"/>
          </a:xfrm>
        </p:spPr>
        <p:txBody>
          <a:bodyPr>
            <a:noAutofit/>
          </a:bodyPr>
          <a:lstStyle/>
          <a:p>
            <a:r>
              <a:rPr lang="en-US" sz="2400" b="0" dirty="0">
                <a:solidFill>
                  <a:srgbClr val="4472C4"/>
                </a:solidFill>
                <a:latin typeface="Arial Rounded MT Bold" panose="020F0704030504030204" pitchFamily="34" charset="0"/>
                <a:cs typeface="RSU" panose="02000506040000020003" pitchFamily="2" charset="-34"/>
              </a:rPr>
              <a:t>Empowering </a:t>
            </a:r>
            <a:r>
              <a:rPr lang="en-US" sz="3200" dirty="0">
                <a:latin typeface="RSU" panose="02000506040000020003" pitchFamily="2" charset="-34"/>
                <a:cs typeface="RSU" panose="02000506040000020003" pitchFamily="2" charset="-34"/>
              </a:rPr>
              <a:t>Online Teaching Approaches</a:t>
            </a:r>
            <a:r>
              <a:rPr lang="en-US" sz="1800" dirty="0">
                <a:solidFill>
                  <a:srgbClr val="4472C4"/>
                </a:solidFill>
                <a:latin typeface="RSU" panose="02000506040000020003" pitchFamily="2" charset="-34"/>
                <a:cs typeface="RSU" panose="02000506040000020003" pitchFamily="2" charset="-34"/>
              </a:rPr>
              <a:t> </a:t>
            </a:r>
            <a:r>
              <a:rPr lang="en-US" sz="1800" b="0" i="1" dirty="0">
                <a:solidFill>
                  <a:srgbClr val="4092BB"/>
                </a:solidFill>
                <a:latin typeface="Arial Rounded MT Bold" panose="020F0704030504030204" pitchFamily="34" charset="0"/>
                <a:cs typeface="RSU" panose="02000506040000020003" pitchFamily="2" charset="-34"/>
              </a:rPr>
              <a:t>for </a:t>
            </a:r>
            <a:r>
              <a:rPr lang="en-US" sz="2400" b="0" dirty="0">
                <a:solidFill>
                  <a:srgbClr val="EF7E22"/>
                </a:solidFill>
                <a:latin typeface="Arial Rounded MT Bold" panose="020F0704030504030204" pitchFamily="34" charset="0"/>
                <a:cs typeface="RSU" panose="02000506040000020003" pitchFamily="2" charset="-34"/>
              </a:rPr>
              <a:t>Global Digital Citizenship</a:t>
            </a:r>
            <a:r>
              <a:rPr lang="en-US" sz="1800" b="0" dirty="0">
                <a:solidFill>
                  <a:srgbClr val="9B548C"/>
                </a:solidFill>
                <a:latin typeface="Arial Rounded MT Bold" panose="020F0704030504030204" pitchFamily="34" charset="0"/>
                <a:cs typeface="RSU" panose="02000506040000020003" pitchFamily="2" charset="-34"/>
              </a:rPr>
              <a:t> </a:t>
            </a:r>
            <a:r>
              <a:rPr lang="en-US" sz="2400" dirty="0">
                <a:solidFill>
                  <a:srgbClr val="9B548C"/>
                </a:solidFill>
                <a:latin typeface="RSU" panose="02000506040000020003" pitchFamily="2" charset="-34"/>
                <a:cs typeface="RSU" panose="02000506040000020003" pitchFamily="2" charset="-34"/>
              </a:rPr>
              <a:t>in the Era of post-COVID-19 </a:t>
            </a:r>
            <a:endParaRPr lang="en-US" sz="1800" dirty="0"/>
          </a:p>
        </p:txBody>
      </p:sp>
      <p:grpSp>
        <p:nvGrpSpPr>
          <p:cNvPr id="3" name="Group 2">
            <a:extLst>
              <a:ext uri="{FF2B5EF4-FFF2-40B4-BE49-F238E27FC236}">
                <a16:creationId xmlns:a16="http://schemas.microsoft.com/office/drawing/2014/main" id="{5C768632-99CC-4546-9E26-9906E4E77D61}"/>
              </a:ext>
            </a:extLst>
          </p:cNvPr>
          <p:cNvGrpSpPr/>
          <p:nvPr/>
        </p:nvGrpSpPr>
        <p:grpSpPr>
          <a:xfrm>
            <a:off x="3015759" y="1723802"/>
            <a:ext cx="5985682" cy="5134198"/>
            <a:chOff x="3043895" y="1553097"/>
            <a:chExt cx="5985682" cy="5134198"/>
          </a:xfrm>
        </p:grpSpPr>
        <p:pic>
          <p:nvPicPr>
            <p:cNvPr id="9" name="Picture 8">
              <a:extLst>
                <a:ext uri="{FF2B5EF4-FFF2-40B4-BE49-F238E27FC236}">
                  <a16:creationId xmlns:a16="http://schemas.microsoft.com/office/drawing/2014/main" id="{6493571D-8BC3-456E-9EA1-7FB94BACE658}"/>
                </a:ext>
              </a:extLst>
            </p:cNvPr>
            <p:cNvPicPr>
              <a:picLocks noChangeAspect="1"/>
            </p:cNvPicPr>
            <p:nvPr/>
          </p:nvPicPr>
          <p:blipFill rotWithShape="1">
            <a:blip r:embed="rId2">
              <a:extLst>
                <a:ext uri="{28A0092B-C50C-407E-A947-70E740481C1C}">
                  <a14:useLocalDpi xmlns:a14="http://schemas.microsoft.com/office/drawing/2010/main" val="0"/>
                </a:ext>
              </a:extLst>
            </a:blip>
            <a:srcRect l="15759" r="18770"/>
            <a:stretch/>
          </p:blipFill>
          <p:spPr>
            <a:xfrm>
              <a:off x="3043895" y="1553097"/>
              <a:ext cx="5985682" cy="5134198"/>
            </a:xfrm>
            <a:prstGeom prst="rect">
              <a:avLst/>
            </a:prstGeom>
          </p:spPr>
        </p:pic>
        <p:sp>
          <p:nvSpPr>
            <p:cNvPr id="11" name="TextBox 10">
              <a:extLst>
                <a:ext uri="{FF2B5EF4-FFF2-40B4-BE49-F238E27FC236}">
                  <a16:creationId xmlns:a16="http://schemas.microsoft.com/office/drawing/2014/main" id="{AC8CEA13-8AA9-4C7C-BFC0-0B18985CEA15}"/>
                </a:ext>
              </a:extLst>
            </p:cNvPr>
            <p:cNvSpPr txBox="1"/>
            <p:nvPr/>
          </p:nvSpPr>
          <p:spPr>
            <a:xfrm>
              <a:off x="5203660" y="2205750"/>
              <a:ext cx="1438060" cy="43088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Technology</a:t>
              </a:r>
              <a:endParaRPr kumimoji="0" lang="en-US" sz="2200" b="0"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endParaRPr>
            </a:p>
          </p:txBody>
        </p:sp>
        <p:sp>
          <p:nvSpPr>
            <p:cNvPr id="15" name="TextBox 14">
              <a:extLst>
                <a:ext uri="{FF2B5EF4-FFF2-40B4-BE49-F238E27FC236}">
                  <a16:creationId xmlns:a16="http://schemas.microsoft.com/office/drawing/2014/main" id="{311F3435-191B-4DD7-BAEB-3115CBE25F0E}"/>
                </a:ext>
              </a:extLst>
            </p:cNvPr>
            <p:cNvSpPr txBox="1"/>
            <p:nvPr/>
          </p:nvSpPr>
          <p:spPr>
            <a:xfrm>
              <a:off x="3478610" y="4924248"/>
              <a:ext cx="1262966"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Growth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Mindset</a:t>
              </a:r>
            </a:p>
          </p:txBody>
        </p:sp>
        <p:sp>
          <p:nvSpPr>
            <p:cNvPr id="17" name="TextBox 16">
              <a:extLst>
                <a:ext uri="{FF2B5EF4-FFF2-40B4-BE49-F238E27FC236}">
                  <a16:creationId xmlns:a16="http://schemas.microsoft.com/office/drawing/2014/main" id="{3F4638DF-1254-43EF-BB61-B0763CE8905C}"/>
                </a:ext>
              </a:extLst>
            </p:cNvPr>
            <p:cNvSpPr txBox="1"/>
            <p:nvPr/>
          </p:nvSpPr>
          <p:spPr>
            <a:xfrm>
              <a:off x="7239339" y="5049752"/>
              <a:ext cx="1262966"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Content</a:t>
              </a:r>
            </a:p>
          </p:txBody>
        </p:sp>
        <p:sp>
          <p:nvSpPr>
            <p:cNvPr id="13" name="TextBox 12">
              <a:extLst>
                <a:ext uri="{FF2B5EF4-FFF2-40B4-BE49-F238E27FC236}">
                  <a16:creationId xmlns:a16="http://schemas.microsoft.com/office/drawing/2014/main" id="{27CAD936-83AC-4960-AC9E-25B655BDAA23}"/>
                </a:ext>
              </a:extLst>
            </p:cNvPr>
            <p:cNvSpPr txBox="1"/>
            <p:nvPr/>
          </p:nvSpPr>
          <p:spPr>
            <a:xfrm>
              <a:off x="4378209" y="3873521"/>
              <a:ext cx="3098221" cy="1000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Next Normal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Learning</a:t>
              </a:r>
              <a:r>
                <a:rPr kumimoji="0" lang="th-TH"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 </a:t>
              </a:r>
              <a:r>
                <a:rPr kumimoji="0" lang="en-US"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Innovation for 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Global Citizens </a:t>
              </a:r>
            </a:p>
          </p:txBody>
        </p:sp>
      </p:grpSp>
      <p:sp>
        <p:nvSpPr>
          <p:cNvPr id="4" name="Rectangle 3"/>
          <p:cNvSpPr/>
          <p:nvPr/>
        </p:nvSpPr>
        <p:spPr>
          <a:xfrm>
            <a:off x="1526213" y="1281420"/>
            <a:ext cx="760996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New &amp; Next Normal Ways of Online Teaching &amp; Learning Ecosystem</a:t>
            </a:r>
          </a:p>
        </p:txBody>
      </p:sp>
      <p:sp>
        <p:nvSpPr>
          <p:cNvPr id="10" name="Rectangle 9">
            <a:extLst/>
          </p:cNvPr>
          <p:cNvSpPr/>
          <p:nvPr/>
        </p:nvSpPr>
        <p:spPr>
          <a:xfrm>
            <a:off x="8275653" y="1808248"/>
            <a:ext cx="3597780" cy="110799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F54F84"/>
                </a:solidFill>
                <a:effectLst/>
                <a:uLnTx/>
                <a:uFillTx/>
                <a:latin typeface="RSU" panose="02000506040000020003" pitchFamily="2" charset="-34"/>
                <a:ea typeface="+mn-ea"/>
                <a:cs typeface="RSU" panose="02000506040000020003" pitchFamily="2" charset="-34"/>
              </a:rPr>
              <a:t>Technology</a:t>
            </a:r>
            <a:endParaRPr kumimoji="0" lang="en-US" sz="6600" b="0" i="0" u="none" strike="noStrike" kern="1200" cap="none" spc="0" normalizeH="0" baseline="0" noProof="0" dirty="0">
              <a:ln>
                <a:noFill/>
              </a:ln>
              <a:solidFill>
                <a:srgbClr val="F54F84"/>
              </a:solidFill>
              <a:effectLst/>
              <a:uLnTx/>
              <a:uFillTx/>
              <a:latin typeface="RSU" panose="02000506040000020003" pitchFamily="2" charset="-34"/>
              <a:ea typeface="+mn-ea"/>
              <a:cs typeface="RSU" panose="02000506040000020003" pitchFamily="2" charset="-34"/>
            </a:endParaRPr>
          </a:p>
        </p:txBody>
      </p:sp>
    </p:spTree>
    <p:extLst>
      <p:ext uri="{BB962C8B-B14F-4D97-AF65-F5344CB8AC3E}">
        <p14:creationId xmlns:p14="http://schemas.microsoft.com/office/powerpoint/2010/main" val="42946172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3447" y="42204"/>
            <a:ext cx="12142694" cy="6777319"/>
          </a:xfrm>
          <a:prstGeom prst="rect">
            <a:avLst/>
          </a:prstGeom>
          <a:ln w="111125">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dirty="0">
              <a:ln>
                <a:noFill/>
              </a:ln>
              <a:solidFill>
                <a:prstClr val="black"/>
              </a:solidFill>
              <a:effectLst/>
              <a:uLnTx/>
              <a:uFillTx/>
              <a:latin typeface="Calibri"/>
              <a:ea typeface="+mn-ea"/>
              <a:cs typeface="Cordia New" panose="020B0304020202020204" pitchFamily="34" charset="-34"/>
            </a:endParaRPr>
          </a:p>
        </p:txBody>
      </p:sp>
      <p:sp>
        <p:nvSpPr>
          <p:cNvPr id="4" name="Rectangle 3"/>
          <p:cNvSpPr/>
          <p:nvPr/>
        </p:nvSpPr>
        <p:spPr>
          <a:xfrm>
            <a:off x="191344" y="89917"/>
            <a:ext cx="12025336" cy="15158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4392CC"/>
                </a:solidFill>
                <a:effectLst/>
                <a:uLnTx/>
                <a:uFillTx/>
                <a:latin typeface="Arial Rounded MT Bold" panose="020F0704030504030204" pitchFamily="34" charset="0"/>
                <a:ea typeface="+mn-ea"/>
                <a:cs typeface="RSU" panose="02000506040000020003" pitchFamily="2" charset="-34"/>
              </a:rPr>
              <a:t>Principles underlying BL / HL / FL / FC: </a:t>
            </a:r>
            <a:br>
              <a:rPr kumimoji="0" lang="en-US" sz="4000" b="0" i="0" u="none" strike="noStrike" kern="1200" cap="none" spc="0" normalizeH="0" baseline="0" noProof="0" dirty="0">
                <a:ln>
                  <a:noFill/>
                </a:ln>
                <a:solidFill>
                  <a:srgbClr val="4392CC"/>
                </a:solidFill>
                <a:effectLst/>
                <a:uLnTx/>
                <a:uFillTx/>
                <a:latin typeface="Arial Rounded MT Bold" panose="020F0704030504030204" pitchFamily="34" charset="0"/>
                <a:ea typeface="+mn-ea"/>
                <a:cs typeface="RSU" panose="02000506040000020003" pitchFamily="2" charset="-34"/>
              </a:rPr>
            </a:br>
            <a:r>
              <a:rPr kumimoji="0" lang="en-US" sz="3500" b="1" i="0" u="none" strike="noStrike" kern="1200" cap="none" spc="0" normalizeH="0" baseline="0" noProof="0" dirty="0">
                <a:ln>
                  <a:noFill/>
                </a:ln>
                <a:solidFill>
                  <a:srgbClr val="FF0066"/>
                </a:solidFill>
                <a:effectLst/>
                <a:uLnTx/>
                <a:uFillTx/>
                <a:latin typeface="Ink Free" panose="03080402000500000000" pitchFamily="66" charset="0"/>
                <a:ea typeface="+mn-ea"/>
                <a:cs typeface="RSU" panose="02000506040000020003" pitchFamily="2" charset="-34"/>
              </a:rPr>
              <a:t>Interactive Learning Environment &amp; online brainstorming tool </a:t>
            </a:r>
            <a:endParaRPr lang="en-US" sz="3500" b="1" dirty="0">
              <a:solidFill>
                <a:srgbClr val="FF0066"/>
              </a:solidFill>
              <a:latin typeface="Ink Free" panose="03080402000500000000" pitchFamily="66" charset="0"/>
              <a:cs typeface="RSU" panose="02000506040000020003" pitchFamily="2" charset="-3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50" b="0" i="0" u="none" strike="noStrike" kern="1200" cap="none" spc="0" normalizeH="0" baseline="0" noProof="0" dirty="0">
                <a:ln>
                  <a:noFill/>
                </a:ln>
                <a:solidFill>
                  <a:srgbClr val="ED7D31">
                    <a:lumMod val="60000"/>
                    <a:lumOff val="40000"/>
                  </a:srgbClr>
                </a:solidFill>
                <a:effectLst/>
                <a:uLnTx/>
                <a:uFillTx/>
                <a:latin typeface="Arial Rounded MT Bold" panose="020F0704030504030204" pitchFamily="34" charset="0"/>
                <a:ea typeface="+mn-ea"/>
                <a:cs typeface="DB BrandVoice X" panose="02000506090000020004" pitchFamily="2" charset="-34"/>
              </a:rPr>
              <a:t>to extend your class time &amp; help your class management, to enhance learning, thinking skills, and soft skills</a:t>
            </a:r>
          </a:p>
        </p:txBody>
      </p:sp>
      <p:sp>
        <p:nvSpPr>
          <p:cNvPr id="8" name="Content Placeholder 2"/>
          <p:cNvSpPr txBox="1">
            <a:spLocks/>
          </p:cNvSpPr>
          <p:nvPr/>
        </p:nvSpPr>
        <p:spPr>
          <a:xfrm>
            <a:off x="443090" y="4581128"/>
            <a:ext cx="5724918" cy="190447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90513" marR="0" lvl="0" indent="-290513"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kumimoji="0" lang="en-US" sz="32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n-ea"/>
                <a:cs typeface="DB BrandVoice X" panose="02000506090000020004" pitchFamily="2" charset="-34"/>
              </a:rPr>
              <a:t> Your WFH Work station be like...</a:t>
            </a:r>
          </a:p>
          <a:p>
            <a:pPr marL="290513" marR="0" lvl="0" indent="-290513"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kumimoji="0" lang="en-US" sz="32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n-ea"/>
                <a:cs typeface="DB BrandVoice X" panose="02000506090000020004" pitchFamily="2" charset="-34"/>
              </a:rPr>
              <a:t> Your dream vacation </a:t>
            </a:r>
          </a:p>
          <a:p>
            <a:pPr marL="401638" marR="0" lvl="0" indent="-401638"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kumimoji="0" lang="en-US" sz="32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n-ea"/>
                <a:cs typeface="DB BrandVoice X" panose="02000506090000020004" pitchFamily="2" charset="-34"/>
              </a:rPr>
              <a:t>Share your "Padlet" idea!  </a:t>
            </a:r>
          </a:p>
        </p:txBody>
      </p:sp>
      <p:sp>
        <p:nvSpPr>
          <p:cNvPr id="9" name="Rectangle 8"/>
          <p:cNvSpPr/>
          <p:nvPr/>
        </p:nvSpPr>
        <p:spPr>
          <a:xfrm>
            <a:off x="6884096" y="1783630"/>
            <a:ext cx="5136511" cy="3231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Arial Rounded MT Bold" panose="020F0704030504030204" pitchFamily="34" charset="0"/>
                <a:ea typeface="+mn-ea"/>
                <a:cs typeface="RSU" panose="02000506040000020003" pitchFamily="2" charset="-34"/>
              </a:rPr>
              <a:t> </a:t>
            </a:r>
            <a:endParaRPr kumimoji="0" lang="en-US" sz="2800" b="0" i="0" u="none" strike="noStrike" kern="1200" cap="none" spc="0" normalizeH="0" baseline="0" noProof="0" dirty="0">
              <a:ln>
                <a:noFill/>
              </a:ln>
              <a:solidFill>
                <a:srgbClr val="B4927B"/>
              </a:solidFill>
              <a:effectLst/>
              <a:uLnTx/>
              <a:uFillTx/>
              <a:latin typeface="Arial Rounded MT Bold" panose="020F0704030504030204" pitchFamily="34" charset="0"/>
              <a:ea typeface="+mn-ea"/>
              <a:cs typeface="RSU" panose="02000506040000020003" pitchFamily="2" charset="-34"/>
            </a:endParaRPr>
          </a:p>
        </p:txBody>
      </p:sp>
      <p:sp>
        <p:nvSpPr>
          <p:cNvPr id="10" name="Rectangle 9"/>
          <p:cNvSpPr/>
          <p:nvPr/>
        </p:nvSpPr>
        <p:spPr>
          <a:xfrm>
            <a:off x="3283738" y="6162437"/>
            <a:ext cx="3521283" cy="646331"/>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n-ea"/>
                <a:cs typeface="DB BrandVoice X" panose="02000506090000020004" pitchFamily="2" charset="-34"/>
              </a:rPr>
              <a:t>Padlet: </a:t>
            </a:r>
            <a:r>
              <a:rPr kumimoji="0" lang="en-US" sz="3600" b="1" i="0" u="sng" strike="noStrike" kern="1200" cap="none" spc="0" normalizeH="0" baseline="0" noProof="0" dirty="0">
                <a:ln>
                  <a:noFill/>
                </a:ln>
                <a:solidFill>
                  <a:prstClr val="white">
                    <a:lumMod val="50000"/>
                  </a:prstClr>
                </a:solidFill>
                <a:effectLst/>
                <a:uLnTx/>
                <a:uFillTx/>
                <a:latin typeface="DB BrandVoice X" panose="02000506090000020004" pitchFamily="2" charset="-34"/>
                <a:ea typeface="+mn-ea"/>
                <a:cs typeface="DB BrandVoice X" panose="02000506090000020004" pitchFamily="2" charset="-34"/>
                <a:hlinkClick r:id="rId3"/>
              </a:rPr>
              <a:t>padlet.com</a:t>
            </a:r>
            <a:endParaRPr kumimoji="0" lang="en-US" sz="3600" b="1"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n-ea"/>
              <a:cs typeface="DB BrandVoice X" panose="02000506090000020004" pitchFamily="2" charset="-34"/>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657" y="1842706"/>
            <a:ext cx="6014399" cy="2764194"/>
          </a:xfrm>
          <a:prstGeom prst="rect">
            <a:avLst/>
          </a:prstGeom>
        </p:spPr>
      </p:pic>
      <p:pic>
        <p:nvPicPr>
          <p:cNvPr id="1026" name="Picture 2" descr="QR code for this padle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09986" y="1978041"/>
            <a:ext cx="4583025" cy="458302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070526" y="1795463"/>
            <a:ext cx="4570090" cy="338554"/>
          </a:xfrm>
          <a:prstGeom prst="rect">
            <a:avLst/>
          </a:prstGeom>
        </p:spPr>
        <p:txBody>
          <a:bodyPr wrap="square">
            <a:spAutoFit/>
          </a:bodyPr>
          <a:lstStyle/>
          <a:p>
            <a:pPr lvl="0">
              <a:defRPr/>
            </a:pPr>
            <a:r>
              <a:rPr lang="en-US" sz="1600" dirty="0">
                <a:solidFill>
                  <a:prstClr val="black"/>
                </a:solidFill>
              </a:rPr>
              <a:t>https://padlet.com/jintavee_m1/mju5g98wbr4h9jlx</a:t>
            </a:r>
            <a:endParaRPr kumimoji="0" lang="en-US" sz="2800" b="1"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276372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3447" y="0"/>
            <a:ext cx="12142694" cy="6777319"/>
          </a:xfrm>
          <a:prstGeom prst="rect">
            <a:avLst/>
          </a:prstGeom>
          <a:ln w="111125">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dirty="0">
              <a:ln>
                <a:noFill/>
              </a:ln>
              <a:solidFill>
                <a:prstClr val="black"/>
              </a:solidFill>
              <a:effectLst/>
              <a:uLnTx/>
              <a:uFillTx/>
              <a:latin typeface="Calibri"/>
              <a:ea typeface="+mn-ea"/>
              <a:cs typeface="Cordia New" panose="020B0304020202020204" pitchFamily="34" charset="-34"/>
            </a:endParaRPr>
          </a:p>
        </p:txBody>
      </p:sp>
      <p:pic>
        <p:nvPicPr>
          <p:cNvPr id="4" name="Picture 3"/>
          <p:cNvPicPr>
            <a:picLocks noChangeAspect="1"/>
          </p:cNvPicPr>
          <p:nvPr/>
        </p:nvPicPr>
        <p:blipFill rotWithShape="1">
          <a:blip r:embed="rId2"/>
          <a:srcRect l="20227" t="15389" r="20114" b="5130"/>
          <a:stretch/>
        </p:blipFill>
        <p:spPr>
          <a:xfrm>
            <a:off x="1219055" y="2447339"/>
            <a:ext cx="5297290" cy="3967770"/>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rotWithShape="1">
          <a:blip r:embed="rId3"/>
          <a:srcRect l="34887" t="20888" r="35038" b="11642"/>
          <a:stretch/>
        </p:blipFill>
        <p:spPr>
          <a:xfrm>
            <a:off x="6695551" y="1093525"/>
            <a:ext cx="4249464" cy="5359811"/>
          </a:xfrm>
          <a:prstGeom prst="rect">
            <a:avLst/>
          </a:prstGeom>
          <a:ln>
            <a:noFill/>
          </a:ln>
          <a:effectLst>
            <a:outerShdw blurRad="292100" dist="139700" dir="2700000" algn="tl" rotWithShape="0">
              <a:srgbClr val="333333">
                <a:alpha val="65000"/>
              </a:srgbClr>
            </a:outerShdw>
          </a:effectLst>
        </p:spPr>
      </p:pic>
      <p:pic>
        <p:nvPicPr>
          <p:cNvPr id="7" name="Picture 6" descr="à¸à¸¥à¸à¸²à¸£à¸à¹à¸à¸«à¸²à¸£à¸¹à¸à¸ à¸²à¸à¸ªà¸³à¸«à¸£à¸±à¸ Padlet"/>
          <p:cNvPicPr>
            <a:picLocks noChangeAspect="1" noChangeArrowheads="1"/>
          </p:cNvPicPr>
          <p:nvPr/>
        </p:nvPicPr>
        <p:blipFill rotWithShape="1">
          <a:blip r:embed="rId4">
            <a:extLst>
              <a:ext uri="{28A0092B-C50C-407E-A947-70E740481C1C}">
                <a14:useLocalDpi xmlns:a14="http://schemas.microsoft.com/office/drawing/2010/main" val="0"/>
              </a:ext>
            </a:extLst>
          </a:blip>
          <a:srcRect l="10149" t="22420" r="10720" b="18410"/>
          <a:stretch/>
        </p:blipFill>
        <p:spPr bwMode="auto">
          <a:xfrm>
            <a:off x="8036155" y="209347"/>
            <a:ext cx="2092293" cy="771381"/>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p:cNvSpPr>
            <a:spLocks noGrp="1"/>
          </p:cNvSpPr>
          <p:nvPr>
            <p:ph type="title"/>
          </p:nvPr>
        </p:nvSpPr>
        <p:spPr>
          <a:xfrm>
            <a:off x="1127448" y="748690"/>
            <a:ext cx="10515600" cy="1325563"/>
          </a:xfrm>
        </p:spPr>
        <p:txBody>
          <a:bodyPr/>
          <a:lstStyle/>
          <a:p>
            <a:r>
              <a:rPr lang="en-US" dirty="0">
                <a:solidFill>
                  <a:srgbClr val="CE1187"/>
                </a:solidFill>
                <a:latin typeface="Arial Rounded MT Bold" panose="020F0704030504030204" pitchFamily="34" charset="0"/>
              </a:rPr>
              <a:t>Learning evidences</a:t>
            </a:r>
          </a:p>
        </p:txBody>
      </p:sp>
    </p:spTree>
    <p:extLst>
      <p:ext uri="{BB962C8B-B14F-4D97-AF65-F5344CB8AC3E}">
        <p14:creationId xmlns:p14="http://schemas.microsoft.com/office/powerpoint/2010/main" val="27351398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a:latin typeface="RSU" panose="02000506040000020003" pitchFamily="2" charset="-34"/>
                <a:cs typeface="RSU" panose="02000506040000020003" pitchFamily="2" charset="-34"/>
              </a:rPr>
              <a:t>Interactive tools</a:t>
            </a:r>
          </a:p>
        </p:txBody>
      </p:sp>
      <p:pic>
        <p:nvPicPr>
          <p:cNvPr id="5" name="Picture 4"/>
          <p:cNvPicPr>
            <a:picLocks noChangeAspect="1"/>
          </p:cNvPicPr>
          <p:nvPr/>
        </p:nvPicPr>
        <p:blipFill rotWithShape="1">
          <a:blip r:embed="rId2"/>
          <a:srcRect t="9031" b="5879"/>
          <a:stretch/>
        </p:blipFill>
        <p:spPr>
          <a:xfrm>
            <a:off x="936104" y="1485650"/>
            <a:ext cx="11136560" cy="5327726"/>
          </a:xfrm>
          <a:prstGeom prst="rect">
            <a:avLst/>
          </a:prstGeom>
        </p:spPr>
      </p:pic>
    </p:spTree>
    <p:extLst>
      <p:ext uri="{BB962C8B-B14F-4D97-AF65-F5344CB8AC3E}">
        <p14:creationId xmlns:p14="http://schemas.microsoft.com/office/powerpoint/2010/main" val="38972898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153" y="5448053"/>
            <a:ext cx="6332594" cy="1143000"/>
          </a:xfrm>
        </p:spPr>
        <p:txBody>
          <a:bodyPr>
            <a:noAutofit/>
          </a:bodyPr>
          <a:lstStyle/>
          <a:p>
            <a:pPr algn="l"/>
            <a:r>
              <a:rPr lang="en-US" altLang="en-US" sz="4000" dirty="0">
                <a:solidFill>
                  <a:srgbClr val="45818E"/>
                </a:solidFill>
                <a:latin typeface="Sarabun"/>
              </a:rPr>
              <a:t>C4LPT</a:t>
            </a:r>
            <a:r>
              <a:rPr lang="en-US" altLang="en-US" sz="2400" dirty="0">
                <a:solidFill>
                  <a:srgbClr val="45818E"/>
                </a:solidFill>
                <a:latin typeface="Sarabun"/>
              </a:rPr>
              <a:t> </a:t>
            </a:r>
            <a:r>
              <a:rPr lang="en-US" altLang="en-US" sz="2400" b="0" dirty="0">
                <a:solidFill>
                  <a:srgbClr val="45818E"/>
                </a:solidFill>
                <a:latin typeface="Sarabun"/>
              </a:rPr>
              <a:t>(</a:t>
            </a:r>
            <a:r>
              <a:rPr lang="en-US" altLang="en-US" sz="2400" b="0" u="sng" dirty="0">
                <a:solidFill>
                  <a:srgbClr val="45818E"/>
                </a:solidFill>
                <a:latin typeface="Sarabun"/>
              </a:rPr>
              <a:t>toptools4learning.com/home)</a:t>
            </a:r>
            <a:br>
              <a:rPr lang="en-US" altLang="en-US" sz="800" b="0" dirty="0">
                <a:solidFill>
                  <a:schemeClr val="tx1"/>
                </a:solidFill>
              </a:rPr>
            </a:br>
            <a:endParaRPr lang="en-US" sz="2400" dirty="0"/>
          </a:p>
        </p:txBody>
      </p:sp>
      <p:pic>
        <p:nvPicPr>
          <p:cNvPr id="1026" name="Picture 2" descr="https://lh6.googleusercontent.com/qc7-UysMEiwyGO1ObZcZfA6dytcv9-NS_pXnpVS2HKzfRPBpcd4s2pN6K61h19qenwJIi7GHrTMK8ogJUYhTxRvNlytl43Tezc4CgkWsEuDpoYoZVulTB5D49kZVH9TR4ghk8SCw9Jo"/>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480" t="4570" r="13481"/>
          <a:stretch/>
        </p:blipFill>
        <p:spPr bwMode="auto">
          <a:xfrm>
            <a:off x="429153" y="2178663"/>
            <a:ext cx="4131039" cy="303459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2818" y="0"/>
            <a:ext cx="9103895" cy="233910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C55A11"/>
                </a:solidFill>
                <a:effectLst/>
                <a:uLnTx/>
                <a:uFillTx/>
                <a:latin typeface="Sarabun"/>
                <a:ea typeface="+mn-ea"/>
                <a:cs typeface="+mn-cs"/>
              </a:rPr>
              <a:t> [</a:t>
            </a:r>
            <a:r>
              <a:rPr kumimoji="0" lang="en-US" sz="5400" b="1" i="0" u="none" strike="noStrike" kern="1200" cap="none" spc="0" normalizeH="0" baseline="0" noProof="0" dirty="0">
                <a:ln>
                  <a:noFill/>
                </a:ln>
                <a:solidFill>
                  <a:srgbClr val="0070C0"/>
                </a:solidFill>
                <a:effectLst/>
                <a:uLnTx/>
                <a:uFillTx/>
                <a:latin typeface="Sarabun"/>
                <a:ea typeface="+mn-ea"/>
                <a:cs typeface="+mn-cs"/>
              </a:rPr>
              <a:t> </a:t>
            </a:r>
            <a:r>
              <a:rPr kumimoji="0" lang="en-US" sz="5400" b="1" i="0" u="none" strike="noStrike" kern="1200" cap="none" spc="0" normalizeH="0" baseline="0" noProof="0" dirty="0">
                <a:ln>
                  <a:noFill/>
                </a:ln>
                <a:solidFill>
                  <a:srgbClr val="45818E"/>
                </a:solidFill>
                <a:effectLst/>
                <a:uLnTx/>
                <a:uFillTx/>
                <a:latin typeface="Sarabun"/>
                <a:ea typeface="+mn-ea"/>
                <a:cs typeface="+mn-cs"/>
              </a:rPr>
              <a:t>I teach you how to fish! </a:t>
            </a:r>
            <a:r>
              <a:rPr kumimoji="0" lang="en-US" sz="5400" b="1" i="0" u="none" strike="noStrike" kern="1200" cap="none" spc="0" normalizeH="0" baseline="0" noProof="0" dirty="0">
                <a:ln>
                  <a:noFill/>
                </a:ln>
                <a:solidFill>
                  <a:srgbClr val="C55A11"/>
                </a:solidFill>
                <a:effectLst/>
                <a:uLnTx/>
                <a:uFillTx/>
                <a:latin typeface="Sarabun"/>
                <a:ea typeface="+mn-ea"/>
                <a:cs typeface="+mn-cs"/>
              </a:rPr>
              <a:t>]</a:t>
            </a:r>
            <a:br>
              <a:rPr kumimoji="0" lang="en-US" sz="2000" b="0" i="0" u="none" strike="noStrike" kern="1200" cap="none" spc="0" normalizeH="0" baseline="0" noProof="0" dirty="0">
                <a:ln>
                  <a:noFill/>
                </a:ln>
                <a:solidFill>
                  <a:prstClr val="black"/>
                </a:solidFill>
                <a:effectLst/>
                <a:uLnTx/>
                <a:uFillTx/>
                <a:latin typeface="Calibri"/>
                <a:ea typeface="+mn-ea"/>
                <a:cs typeface="+mn-cs"/>
              </a:rPr>
            </a:br>
            <a:r>
              <a:rPr kumimoji="0" lang="en-US" sz="2800" b="0" i="1" u="none" strike="noStrike" kern="1200" cap="none" spc="0" normalizeH="0" baseline="0" noProof="0" dirty="0">
                <a:ln>
                  <a:noFill/>
                </a:ln>
                <a:solidFill>
                  <a:srgbClr val="000000"/>
                </a:solidFill>
                <a:effectLst/>
                <a:uLnTx/>
                <a:uFillTx/>
                <a:latin typeface="Sarabun"/>
                <a:ea typeface="+mn-ea"/>
                <a:cs typeface="+mn-cs"/>
              </a:rPr>
              <a:t>if I catch a fish for you, I have fed you for a day. </a:t>
            </a:r>
            <a:br>
              <a:rPr kumimoji="0" lang="en-US" sz="2800" b="0" i="1" u="none" strike="noStrike" kern="1200" cap="none" spc="0" normalizeH="0" baseline="0" noProof="0" dirty="0">
                <a:ln>
                  <a:noFill/>
                </a:ln>
                <a:solidFill>
                  <a:srgbClr val="000000"/>
                </a:solidFill>
                <a:effectLst/>
                <a:uLnTx/>
                <a:uFillTx/>
                <a:latin typeface="Sarabun"/>
                <a:ea typeface="+mn-ea"/>
                <a:cs typeface="+mn-cs"/>
              </a:rPr>
            </a:br>
            <a:r>
              <a:rPr kumimoji="0" lang="en-US" sz="2800" b="0" i="1" u="none" strike="noStrike" kern="1200" cap="none" spc="0" normalizeH="0" baseline="0" noProof="0" dirty="0">
                <a:ln>
                  <a:noFill/>
                </a:ln>
                <a:solidFill>
                  <a:srgbClr val="000000"/>
                </a:solidFill>
                <a:effectLst/>
                <a:uLnTx/>
                <a:uFillTx/>
                <a:latin typeface="Sarabun"/>
                <a:ea typeface="+mn-ea"/>
                <a:cs typeface="+mn-cs"/>
              </a:rPr>
              <a:t>if I teach you how to fish, I have fed you for a lifetime!</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sz="1800" b="0" i="0" u="none" strike="noStrike" kern="1200" cap="none" spc="0" normalizeH="0" baseline="0" noProof="0" dirty="0">
                <a:ln>
                  <a:noFill/>
                </a:ln>
                <a:solidFill>
                  <a:prstClr val="black"/>
                </a:solidFill>
                <a:effectLst/>
                <a:uLnTx/>
                <a:uFillTx/>
                <a:latin typeface="Calibri"/>
                <a:ea typeface="+mn-ea"/>
                <a:cs typeface="+mn-cs"/>
              </a:rPr>
            </a:b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Rectangle 7"/>
          <p:cNvSpPr/>
          <p:nvPr/>
        </p:nvSpPr>
        <p:spPr>
          <a:xfrm>
            <a:off x="6255047" y="5448053"/>
            <a:ext cx="4959756"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Sarabun"/>
                <a:ea typeface="+mn-ea"/>
                <a:cs typeface="+mn-cs"/>
              </a:rPr>
              <a:t> </a:t>
            </a:r>
            <a:r>
              <a:rPr kumimoji="0" lang="en-US" sz="4000" b="0" i="0" u="none" strike="noStrike" kern="1200" cap="none" spc="0" normalizeH="0" baseline="0" noProof="0" dirty="0" err="1">
                <a:ln>
                  <a:noFill/>
                </a:ln>
                <a:solidFill>
                  <a:srgbClr val="000000"/>
                </a:solidFill>
                <a:effectLst/>
                <a:uLnTx/>
                <a:uFillTx/>
                <a:latin typeface="Sarabun"/>
                <a:ea typeface="+mn-ea"/>
                <a:cs typeface="+mn-cs"/>
              </a:rPr>
              <a:t>inskru</a:t>
            </a:r>
            <a:r>
              <a:rPr kumimoji="0" lang="en-US" sz="4000" b="0" i="0" u="none" strike="noStrike" kern="1200" cap="none" spc="0" normalizeH="0" baseline="0" noProof="0" dirty="0">
                <a:ln>
                  <a:noFill/>
                </a:ln>
                <a:solidFill>
                  <a:srgbClr val="000000"/>
                </a:solidFill>
                <a:effectLst/>
                <a:uLnTx/>
                <a:uFillTx/>
                <a:latin typeface="Sarabun"/>
                <a:ea typeface="+mn-ea"/>
                <a:cs typeface="+mn-cs"/>
              </a:rPr>
              <a:t> </a:t>
            </a:r>
            <a:r>
              <a:rPr kumimoji="0" lang="en-US" sz="2800" b="0" i="0" u="none" strike="noStrike" kern="1200" cap="none" spc="0" normalizeH="0" baseline="0" noProof="0" dirty="0">
                <a:ln>
                  <a:noFill/>
                </a:ln>
                <a:solidFill>
                  <a:srgbClr val="000000"/>
                </a:solidFill>
                <a:effectLst/>
                <a:uLnTx/>
                <a:uFillTx/>
                <a:latin typeface="Sarabun"/>
                <a:ea typeface="+mn-ea"/>
                <a:cs typeface="+mn-cs"/>
              </a:rPr>
              <a:t>(</a:t>
            </a:r>
            <a:r>
              <a:rPr kumimoji="0" lang="en-US" sz="2800" b="0" i="0" u="sng" strike="noStrike" kern="1200" cap="none" spc="0" normalizeH="0" baseline="0" noProof="0" dirty="0">
                <a:ln>
                  <a:noFill/>
                </a:ln>
                <a:solidFill>
                  <a:srgbClr val="1155CC"/>
                </a:solidFill>
                <a:effectLst/>
                <a:uLnTx/>
                <a:uFillTx/>
                <a:latin typeface="Sarabun"/>
                <a:ea typeface="+mn-ea"/>
                <a:cs typeface="+mn-cs"/>
                <a:hlinkClick r:id="rId3"/>
              </a:rPr>
              <a:t>https://inskru.com</a:t>
            </a:r>
            <a:r>
              <a:rPr kumimoji="0" lang="en-US" sz="2800" b="0" i="0" u="none" strike="noStrike" kern="1200" cap="none" spc="0" normalizeH="0" baseline="0" noProof="0" dirty="0">
                <a:ln>
                  <a:noFill/>
                </a:ln>
                <a:solidFill>
                  <a:srgbClr val="000000"/>
                </a:solidFill>
                <a:effectLst/>
                <a:uLnTx/>
                <a:uFillTx/>
                <a:latin typeface="Sarabun"/>
                <a:ea typeface="+mn-ea"/>
                <a:cs typeface="+mn-cs"/>
              </a:rPr>
              <a:t>)    </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9" name="Picture 8"/>
          <p:cNvPicPr>
            <a:picLocks noChangeAspect="1"/>
          </p:cNvPicPr>
          <p:nvPr/>
        </p:nvPicPr>
        <p:blipFill rotWithShape="1">
          <a:blip r:embed="rId4"/>
          <a:srcRect t="9455" b="10651"/>
          <a:stretch/>
        </p:blipFill>
        <p:spPr>
          <a:xfrm>
            <a:off x="5123518" y="2178663"/>
            <a:ext cx="6578029" cy="3052058"/>
          </a:xfrm>
          <a:prstGeom prst="rect">
            <a:avLst/>
          </a:prstGeom>
        </p:spPr>
      </p:pic>
    </p:spTree>
    <p:extLst>
      <p:ext uri="{BB962C8B-B14F-4D97-AF65-F5344CB8AC3E}">
        <p14:creationId xmlns:p14="http://schemas.microsoft.com/office/powerpoint/2010/main" val="18272019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rcRect/>
          <a:stretch>
            <a:fillRect/>
          </a:stretch>
        </p:blipFill>
        <p:spPr>
          <a:xfrm>
            <a:off x="4837833" y="2412900"/>
            <a:ext cx="2639020" cy="2597693"/>
          </a:xfrm>
          <a:prstGeom prst="rect">
            <a:avLst/>
          </a:prstGeom>
        </p:spPr>
      </p:pic>
      <p:sp>
        <p:nvSpPr>
          <p:cNvPr id="11" name="TextBox 11"/>
          <p:cNvSpPr txBox="1"/>
          <p:nvPr/>
        </p:nvSpPr>
        <p:spPr>
          <a:xfrm>
            <a:off x="6816080" y="2498940"/>
            <a:ext cx="5022156" cy="769441"/>
          </a:xfrm>
          <a:prstGeom prst="rect">
            <a:avLst/>
          </a:prstGeom>
        </p:spPr>
        <p:txBody>
          <a:bodyPr lIns="0" tIns="0" rIns="0" bIns="0" rtlCol="0" anchor="t">
            <a:spAutoFit/>
          </a:bodyPr>
          <a:lstStyle/>
          <a:p>
            <a:pPr marL="0" marR="0" lvl="0" indent="0" algn="ctr" defTabSz="1219170" rtl="0" eaLnBrk="1" fontAlgn="auto" latinLnBrk="0" hangingPunct="1">
              <a:lnSpc>
                <a:spcPts val="1960"/>
              </a:lnSpc>
              <a:spcBef>
                <a:spcPct val="0"/>
              </a:spcBef>
              <a:spcAft>
                <a:spcPts val="0"/>
              </a:spcAft>
              <a:buClr>
                <a:srgbClr val="000000"/>
              </a:buClr>
              <a:buSzTx/>
              <a:buFontTx/>
              <a:buNone/>
              <a:tabLst/>
              <a:defRPr/>
            </a:pPr>
            <a:r>
              <a:rPr kumimoji="0" lang="en-US" sz="1600" b="0" i="0" u="none" strike="noStrike" kern="0" cap="none" spc="-16" normalizeH="0" baseline="0" noProof="0" dirty="0">
                <a:ln>
                  <a:noFill/>
                </a:ln>
                <a:solidFill>
                  <a:srgbClr val="000000"/>
                </a:solidFill>
                <a:effectLst/>
                <a:uLnTx/>
                <a:uFillTx/>
                <a:latin typeface="Prompt" panose="00000500000000000000" pitchFamily="2" charset="-34"/>
                <a:ea typeface="+mn-ea"/>
                <a:cs typeface="Arial"/>
                <a:sym typeface="Arial"/>
              </a:rPr>
              <a:t>“REDESIGN” TO MEET THE LEARNING OUTCOMES</a:t>
            </a:r>
          </a:p>
          <a:p>
            <a:pPr marL="0" marR="0" lvl="0" indent="0" algn="ctr" defTabSz="1219170" rtl="0" eaLnBrk="1" fontAlgn="auto" latinLnBrk="0" hangingPunct="1">
              <a:lnSpc>
                <a:spcPts val="1960"/>
              </a:lnSpc>
              <a:spcBef>
                <a:spcPct val="0"/>
              </a:spcBef>
              <a:spcAft>
                <a:spcPts val="0"/>
              </a:spcAft>
              <a:buClr>
                <a:srgbClr val="000000"/>
              </a:buClr>
              <a:buSzTx/>
              <a:buFontTx/>
              <a:buNone/>
              <a:tabLst/>
              <a:defRPr/>
            </a:pPr>
            <a:r>
              <a:rPr kumimoji="0" lang="en-US" sz="1600" b="0" i="0" u="none" strike="noStrike" kern="0" cap="none" spc="-16" normalizeH="0" baseline="0" noProof="0" dirty="0">
                <a:ln>
                  <a:noFill/>
                </a:ln>
                <a:solidFill>
                  <a:srgbClr val="000000"/>
                </a:solidFill>
                <a:effectLst/>
                <a:uLnTx/>
                <a:uFillTx/>
                <a:latin typeface="Prompt" panose="00000500000000000000" pitchFamily="2" charset="-34"/>
                <a:ea typeface="+mn-ea"/>
                <a:cs typeface="Arial"/>
                <a:sym typeface="Arial"/>
              </a:rPr>
              <a:t> (PLO, CLO)/ PROFESSIONAL COMPETENCY (UPSKILL/RESKILL/NEW SKILL)</a:t>
            </a:r>
          </a:p>
        </p:txBody>
      </p:sp>
      <p:sp>
        <p:nvSpPr>
          <p:cNvPr id="12" name="TextBox 12"/>
          <p:cNvSpPr txBox="1"/>
          <p:nvPr/>
        </p:nvSpPr>
        <p:spPr>
          <a:xfrm>
            <a:off x="411913" y="225112"/>
            <a:ext cx="8748156" cy="1025922"/>
          </a:xfrm>
          <a:prstGeom prst="rect">
            <a:avLst/>
          </a:prstGeom>
        </p:spPr>
        <p:txBody>
          <a:bodyPr wrap="square" lIns="0" tIns="0" rIns="0" bIns="0" rtlCol="0" anchor="t">
            <a:spAutoFit/>
          </a:bodyPr>
          <a:lstStyle/>
          <a:p>
            <a:pPr marL="0" marR="0" lvl="0" indent="0" algn="l" defTabSz="1219170" rtl="0" eaLnBrk="1" fontAlgn="auto" latinLnBrk="0" hangingPunct="1">
              <a:lnSpc>
                <a:spcPts val="4013"/>
              </a:lnSpc>
              <a:spcBef>
                <a:spcPct val="0"/>
              </a:spcBef>
              <a:spcAft>
                <a:spcPts val="0"/>
              </a:spcAft>
              <a:buClr>
                <a:srgbClr val="000000"/>
              </a:buClr>
              <a:buSzTx/>
              <a:buFontTx/>
              <a:buNone/>
              <a:tabLst/>
              <a:defRPr/>
            </a:pPr>
            <a:r>
              <a:rPr kumimoji="0" lang="en-US" sz="3467" b="1" i="0" u="none" strike="noStrike" kern="0" cap="none" spc="-32" normalizeH="0" baseline="0" noProof="0" dirty="0">
                <a:ln>
                  <a:noFill/>
                </a:ln>
                <a:solidFill>
                  <a:srgbClr val="000000"/>
                </a:solidFill>
                <a:effectLst/>
                <a:uLnTx/>
                <a:uFillTx/>
                <a:latin typeface="Prompt" panose="00000500000000000000" pitchFamily="2" charset="-34"/>
                <a:ea typeface="+mn-ea"/>
                <a:cs typeface="Arial"/>
                <a:sym typeface="Arial"/>
              </a:rPr>
              <a:t>CHALLENGES FOR NEW NORMAL </a:t>
            </a:r>
          </a:p>
          <a:p>
            <a:pPr marL="0" marR="0" lvl="0" indent="0" algn="l" defTabSz="1219170" rtl="0" eaLnBrk="1" fontAlgn="auto" latinLnBrk="0" hangingPunct="1">
              <a:lnSpc>
                <a:spcPts val="4013"/>
              </a:lnSpc>
              <a:spcBef>
                <a:spcPct val="0"/>
              </a:spcBef>
              <a:spcAft>
                <a:spcPts val="0"/>
              </a:spcAft>
              <a:buClr>
                <a:srgbClr val="000000"/>
              </a:buClr>
              <a:buSzTx/>
              <a:buFontTx/>
              <a:buNone/>
              <a:tabLst/>
              <a:defRPr/>
            </a:pPr>
            <a:r>
              <a:rPr kumimoji="0" lang="en-US" sz="3467" b="1" i="0" u="none" strike="noStrike" kern="0" cap="none" spc="-32" normalizeH="0" baseline="0" noProof="0" dirty="0">
                <a:ln>
                  <a:noFill/>
                </a:ln>
                <a:solidFill>
                  <a:srgbClr val="000000"/>
                </a:solidFill>
                <a:effectLst/>
                <a:uLnTx/>
                <a:uFillTx/>
                <a:latin typeface="Prompt" panose="00000500000000000000" pitchFamily="2" charset="-34"/>
                <a:ea typeface="+mn-ea"/>
                <a:cs typeface="Arial"/>
                <a:sym typeface="Arial"/>
              </a:rPr>
              <a:t>ONLINE</a:t>
            </a:r>
            <a:r>
              <a:rPr kumimoji="0" lang="th-TH" sz="3467" b="1" i="0" u="none" strike="noStrike" kern="0" cap="none" spc="-32" normalizeH="0" baseline="0" noProof="0" dirty="0">
                <a:ln>
                  <a:noFill/>
                </a:ln>
                <a:solidFill>
                  <a:srgbClr val="000000"/>
                </a:solidFill>
                <a:effectLst/>
                <a:uLnTx/>
                <a:uFillTx/>
                <a:latin typeface="Prompt" panose="00000500000000000000" pitchFamily="2" charset="-34"/>
                <a:ea typeface="+mn-ea"/>
                <a:cs typeface="Arial"/>
                <a:sym typeface="Arial"/>
              </a:rPr>
              <a:t> </a:t>
            </a:r>
            <a:r>
              <a:rPr kumimoji="0" lang="en-US" sz="3467" b="1" i="0" u="none" strike="noStrike" kern="0" cap="none" spc="-32" normalizeH="0" baseline="0" noProof="0" dirty="0">
                <a:ln>
                  <a:noFill/>
                </a:ln>
                <a:solidFill>
                  <a:srgbClr val="000000"/>
                </a:solidFill>
                <a:effectLst/>
                <a:uLnTx/>
                <a:uFillTx/>
                <a:latin typeface="Prompt" panose="00000500000000000000" pitchFamily="2" charset="-34"/>
                <a:ea typeface="+mn-ea"/>
                <a:cs typeface="Arial"/>
                <a:sym typeface="Arial"/>
              </a:rPr>
              <a:t>LEARNING</a:t>
            </a:r>
          </a:p>
        </p:txBody>
      </p:sp>
      <p:sp>
        <p:nvSpPr>
          <p:cNvPr id="13" name="TextBox 13"/>
          <p:cNvSpPr txBox="1"/>
          <p:nvPr/>
        </p:nvSpPr>
        <p:spPr>
          <a:xfrm>
            <a:off x="4432329" y="1239824"/>
            <a:ext cx="4030557" cy="897682"/>
          </a:xfrm>
          <a:prstGeom prst="rect">
            <a:avLst/>
          </a:prstGeom>
        </p:spPr>
        <p:txBody>
          <a:bodyPr wrap="square" lIns="0" tIns="0" rIns="0" bIns="0" rtlCol="0" anchor="t">
            <a:spAutoFit/>
          </a:bodyPr>
          <a:lstStyle/>
          <a:p>
            <a:pPr marL="0" marR="0" lvl="0" indent="0" algn="ctr" defTabSz="1219170" rtl="0" eaLnBrk="1" fontAlgn="auto" latinLnBrk="0" hangingPunct="1">
              <a:lnSpc>
                <a:spcPts val="3547"/>
              </a:lnSpc>
              <a:spcBef>
                <a:spcPct val="0"/>
              </a:spcBef>
              <a:spcAft>
                <a:spcPts val="0"/>
              </a:spcAft>
              <a:buClr>
                <a:srgbClr val="000000"/>
              </a:buClr>
              <a:buSzTx/>
              <a:buFontTx/>
              <a:buNone/>
              <a:tabLst/>
              <a:defRPr/>
            </a:pPr>
            <a:r>
              <a:rPr kumimoji="0" lang="en-US" sz="2400" b="1" i="0" u="none" strike="noStrike" kern="0" cap="none" spc="-28" normalizeH="0" baseline="0" noProof="0" dirty="0">
                <a:ln>
                  <a:noFill/>
                </a:ln>
                <a:solidFill>
                  <a:srgbClr val="56337E"/>
                </a:solidFill>
                <a:effectLst/>
                <a:uLnTx/>
                <a:uFillTx/>
                <a:latin typeface="Prompt" panose="00000500000000000000" pitchFamily="2" charset="-34"/>
                <a:ea typeface="+mn-ea"/>
                <a:cs typeface="Arial"/>
                <a:sym typeface="Arial"/>
              </a:rPr>
              <a:t>NEXT NORMAL </a:t>
            </a:r>
          </a:p>
          <a:p>
            <a:pPr marL="0" marR="0" lvl="0" indent="0" algn="ctr" defTabSz="1219170" rtl="0" eaLnBrk="1" fontAlgn="auto" latinLnBrk="0" hangingPunct="1">
              <a:lnSpc>
                <a:spcPts val="3547"/>
              </a:lnSpc>
              <a:spcBef>
                <a:spcPct val="0"/>
              </a:spcBef>
              <a:spcAft>
                <a:spcPts val="0"/>
              </a:spcAft>
              <a:buClr>
                <a:srgbClr val="000000"/>
              </a:buClr>
              <a:buSzTx/>
              <a:buFontTx/>
              <a:buNone/>
              <a:tabLst/>
              <a:defRPr/>
            </a:pPr>
            <a:r>
              <a:rPr kumimoji="0" lang="en-US" sz="2400" b="1" i="0" u="none" strike="noStrike" kern="0" cap="none" spc="-28" normalizeH="0" baseline="0" noProof="0" dirty="0">
                <a:ln>
                  <a:noFill/>
                </a:ln>
                <a:solidFill>
                  <a:srgbClr val="56337E"/>
                </a:solidFill>
                <a:effectLst/>
                <a:uLnTx/>
                <a:uFillTx/>
                <a:latin typeface="Prompt" panose="00000500000000000000" pitchFamily="2" charset="-34"/>
                <a:ea typeface="+mn-ea"/>
                <a:cs typeface="Arial"/>
                <a:sym typeface="Arial"/>
              </a:rPr>
              <a:t>LEARNING ECOSYSTEM</a:t>
            </a:r>
          </a:p>
        </p:txBody>
      </p:sp>
      <p:sp>
        <p:nvSpPr>
          <p:cNvPr id="14" name="TextBox 14"/>
          <p:cNvSpPr txBox="1"/>
          <p:nvPr/>
        </p:nvSpPr>
        <p:spPr>
          <a:xfrm>
            <a:off x="2003218" y="3057390"/>
            <a:ext cx="2782773" cy="897682"/>
          </a:xfrm>
          <a:prstGeom prst="rect">
            <a:avLst/>
          </a:prstGeom>
        </p:spPr>
        <p:txBody>
          <a:bodyPr wrap="square" lIns="0" tIns="0" rIns="0" bIns="0" rtlCol="0" anchor="t">
            <a:spAutoFit/>
          </a:bodyPr>
          <a:lstStyle/>
          <a:p>
            <a:pPr marL="0" marR="0" lvl="0" indent="0" algn="ctr" defTabSz="1219170" rtl="0" eaLnBrk="1" fontAlgn="auto" latinLnBrk="0" hangingPunct="1">
              <a:lnSpc>
                <a:spcPts val="3547"/>
              </a:lnSpc>
              <a:spcBef>
                <a:spcPct val="0"/>
              </a:spcBef>
              <a:spcAft>
                <a:spcPts val="0"/>
              </a:spcAft>
              <a:buClr>
                <a:srgbClr val="000000"/>
              </a:buClr>
              <a:buSzTx/>
              <a:buFontTx/>
              <a:buNone/>
              <a:tabLst/>
              <a:defRPr/>
            </a:pPr>
            <a:r>
              <a:rPr kumimoji="0" lang="en-US" sz="2400" b="1" i="0" u="none" strike="noStrike" kern="0" cap="none" spc="-28" normalizeH="0" baseline="0" noProof="0" dirty="0">
                <a:ln>
                  <a:noFill/>
                </a:ln>
                <a:solidFill>
                  <a:srgbClr val="286598"/>
                </a:solidFill>
                <a:effectLst/>
                <a:uLnTx/>
                <a:uFillTx/>
                <a:latin typeface="Prompt" panose="00000500000000000000" pitchFamily="2" charset="-34"/>
                <a:ea typeface="+mn-ea"/>
                <a:cs typeface="Arial"/>
                <a:sym typeface="Arial"/>
              </a:rPr>
              <a:t>RE-DESIGN OF </a:t>
            </a:r>
          </a:p>
          <a:p>
            <a:pPr marL="0" marR="0" lvl="0" indent="0" algn="ctr" defTabSz="1219170" rtl="0" eaLnBrk="1" fontAlgn="auto" latinLnBrk="0" hangingPunct="1">
              <a:lnSpc>
                <a:spcPts val="3547"/>
              </a:lnSpc>
              <a:spcBef>
                <a:spcPct val="0"/>
              </a:spcBef>
              <a:spcAft>
                <a:spcPts val="0"/>
              </a:spcAft>
              <a:buClr>
                <a:srgbClr val="000000"/>
              </a:buClr>
              <a:buSzTx/>
              <a:buFontTx/>
              <a:buNone/>
              <a:tabLst/>
              <a:defRPr/>
            </a:pPr>
            <a:r>
              <a:rPr kumimoji="0" lang="en-US" sz="2400" b="1" i="0" u="none" strike="noStrike" kern="0" cap="none" spc="-28" normalizeH="0" baseline="0" noProof="0" dirty="0">
                <a:ln>
                  <a:noFill/>
                </a:ln>
                <a:solidFill>
                  <a:srgbClr val="286598"/>
                </a:solidFill>
                <a:effectLst/>
                <a:uLnTx/>
                <a:uFillTx/>
                <a:latin typeface="Prompt" panose="00000500000000000000" pitchFamily="2" charset="-34"/>
                <a:ea typeface="+mn-ea"/>
                <a:cs typeface="Arial"/>
                <a:sym typeface="Arial"/>
              </a:rPr>
              <a:t>YOUR “ACTIVITY” </a:t>
            </a:r>
          </a:p>
        </p:txBody>
      </p:sp>
      <p:sp>
        <p:nvSpPr>
          <p:cNvPr id="15" name="TextBox 15"/>
          <p:cNvSpPr txBox="1"/>
          <p:nvPr/>
        </p:nvSpPr>
        <p:spPr>
          <a:xfrm>
            <a:off x="7353749" y="3935724"/>
            <a:ext cx="2719487" cy="897682"/>
          </a:xfrm>
          <a:prstGeom prst="rect">
            <a:avLst/>
          </a:prstGeom>
        </p:spPr>
        <p:txBody>
          <a:bodyPr lIns="0" tIns="0" rIns="0" bIns="0" rtlCol="0" anchor="t">
            <a:spAutoFit/>
          </a:bodyPr>
          <a:lstStyle/>
          <a:p>
            <a:pPr marL="0" marR="0" lvl="0" indent="0" algn="ctr" defTabSz="1219170" rtl="0" eaLnBrk="1" fontAlgn="auto" latinLnBrk="0" hangingPunct="1">
              <a:lnSpc>
                <a:spcPts val="3547"/>
              </a:lnSpc>
              <a:spcBef>
                <a:spcPct val="0"/>
              </a:spcBef>
              <a:spcAft>
                <a:spcPts val="0"/>
              </a:spcAft>
              <a:buClr>
                <a:srgbClr val="000000"/>
              </a:buClr>
              <a:buSzTx/>
              <a:buFontTx/>
              <a:buNone/>
              <a:tabLst/>
              <a:defRPr/>
            </a:pPr>
            <a:r>
              <a:rPr kumimoji="0" lang="en-US" sz="2400" b="1" i="0" u="none" strike="noStrike" kern="0" cap="none" spc="-28" normalizeH="0" baseline="0" noProof="0" dirty="0">
                <a:ln>
                  <a:noFill/>
                </a:ln>
                <a:solidFill>
                  <a:srgbClr val="CF5D21"/>
                </a:solidFill>
                <a:effectLst/>
                <a:uLnTx/>
                <a:uFillTx/>
                <a:latin typeface="Prompt" panose="00000500000000000000" pitchFamily="2" charset="-34"/>
                <a:ea typeface="+mn-ea"/>
                <a:cs typeface="Arial"/>
                <a:sym typeface="Arial"/>
              </a:rPr>
              <a:t>RE-DESIGN OF </a:t>
            </a:r>
          </a:p>
          <a:p>
            <a:pPr marL="0" marR="0" lvl="0" indent="0" algn="ctr" defTabSz="1219170" rtl="0" eaLnBrk="1" fontAlgn="auto" latinLnBrk="0" hangingPunct="1">
              <a:lnSpc>
                <a:spcPts val="3547"/>
              </a:lnSpc>
              <a:spcBef>
                <a:spcPct val="0"/>
              </a:spcBef>
              <a:spcAft>
                <a:spcPts val="0"/>
              </a:spcAft>
              <a:buClr>
                <a:srgbClr val="000000"/>
              </a:buClr>
              <a:buSzTx/>
              <a:buFontTx/>
              <a:buNone/>
              <a:tabLst/>
              <a:defRPr/>
            </a:pPr>
            <a:r>
              <a:rPr kumimoji="0" lang="en-US" sz="2400" b="1" i="0" u="none" strike="noStrike" kern="0" cap="none" spc="-28" normalizeH="0" baseline="0" noProof="0" dirty="0">
                <a:ln>
                  <a:noFill/>
                </a:ln>
                <a:solidFill>
                  <a:srgbClr val="CF5D21"/>
                </a:solidFill>
                <a:effectLst/>
                <a:uLnTx/>
                <a:uFillTx/>
                <a:latin typeface="Prompt" panose="00000500000000000000" pitchFamily="2" charset="-34"/>
                <a:ea typeface="+mn-ea"/>
                <a:cs typeface="Arial"/>
                <a:sym typeface="Arial"/>
              </a:rPr>
              <a:t>YOUR “CONTENT” </a:t>
            </a:r>
          </a:p>
        </p:txBody>
      </p:sp>
      <p:sp>
        <p:nvSpPr>
          <p:cNvPr id="16" name="TextBox 16"/>
          <p:cNvSpPr txBox="1"/>
          <p:nvPr/>
        </p:nvSpPr>
        <p:spPr>
          <a:xfrm>
            <a:off x="3729115" y="5289758"/>
            <a:ext cx="4733771" cy="897682"/>
          </a:xfrm>
          <a:prstGeom prst="rect">
            <a:avLst/>
          </a:prstGeom>
        </p:spPr>
        <p:txBody>
          <a:bodyPr wrap="square" lIns="0" tIns="0" rIns="0" bIns="0" rtlCol="0" anchor="t">
            <a:spAutoFit/>
          </a:bodyPr>
          <a:lstStyle/>
          <a:p>
            <a:pPr marL="0" marR="0" lvl="0" indent="0" algn="ctr" defTabSz="1219170" rtl="0" eaLnBrk="1" fontAlgn="auto" latinLnBrk="0" hangingPunct="1">
              <a:lnSpc>
                <a:spcPts val="3547"/>
              </a:lnSpc>
              <a:spcBef>
                <a:spcPct val="0"/>
              </a:spcBef>
              <a:spcAft>
                <a:spcPts val="0"/>
              </a:spcAft>
              <a:buClr>
                <a:srgbClr val="000000"/>
              </a:buClr>
              <a:buSzTx/>
              <a:buFontTx/>
              <a:buNone/>
              <a:tabLst/>
              <a:defRPr/>
            </a:pPr>
            <a:r>
              <a:rPr kumimoji="0" lang="en-US" sz="2400" b="1" i="0" u="none" strike="noStrike" kern="0" cap="none" spc="-28" normalizeH="0" baseline="0" noProof="0" dirty="0">
                <a:ln>
                  <a:noFill/>
                </a:ln>
                <a:solidFill>
                  <a:srgbClr val="F6BA2E"/>
                </a:solidFill>
                <a:effectLst/>
                <a:uLnTx/>
                <a:uFillTx/>
                <a:latin typeface="Prompt" panose="00000500000000000000" pitchFamily="2" charset="-34"/>
                <a:ea typeface="+mn-ea"/>
                <a:cs typeface="Arial"/>
                <a:sym typeface="Arial"/>
              </a:rPr>
              <a:t>RE-DESIGN OF YOUR “ASSESSMENT” </a:t>
            </a:r>
          </a:p>
        </p:txBody>
      </p:sp>
    </p:spTree>
    <p:extLst>
      <p:ext uri="{BB962C8B-B14F-4D97-AF65-F5344CB8AC3E}">
        <p14:creationId xmlns:p14="http://schemas.microsoft.com/office/powerpoint/2010/main" val="3568099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2452" y="6331009"/>
            <a:ext cx="12159548" cy="526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5" name="Content Placeholder 4"/>
          <p:cNvGraphicFramePr>
            <a:graphicFrameLocks/>
          </p:cNvGraphicFramePr>
          <p:nvPr>
            <p:extLst/>
          </p:nvPr>
        </p:nvGraphicFramePr>
        <p:xfrm>
          <a:off x="110180" y="1095450"/>
          <a:ext cx="121920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3"/>
          <p:cNvGraphicFramePr>
            <a:graphicFrameLocks/>
          </p:cNvGraphicFramePr>
          <p:nvPr>
            <p:extLst/>
          </p:nvPr>
        </p:nvGraphicFramePr>
        <p:xfrm>
          <a:off x="851398" y="892842"/>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Title 10"/>
          <p:cNvSpPr>
            <a:spLocks noGrp="1"/>
          </p:cNvSpPr>
          <p:nvPr>
            <p:ph type="title"/>
          </p:nvPr>
        </p:nvSpPr>
        <p:spPr>
          <a:xfrm>
            <a:off x="1700831" y="86541"/>
            <a:ext cx="10515600" cy="1001700"/>
          </a:xfrm>
        </p:spPr>
        <p:txBody>
          <a:bodyPr>
            <a:noAutofit/>
          </a:bodyPr>
          <a:lstStyle/>
          <a:p>
            <a:r>
              <a:rPr lang="en-US" dirty="0">
                <a:solidFill>
                  <a:srgbClr val="F68C21"/>
                </a:solidFill>
                <a:latin typeface="RSU" panose="02000506040000020003" pitchFamily="2" charset="-34"/>
                <a:cs typeface="RSU" panose="02000506040000020003" pitchFamily="2" charset="-34"/>
              </a:rPr>
              <a:t>Assessment of, for , as Learning: the principle </a:t>
            </a:r>
          </a:p>
        </p:txBody>
      </p:sp>
      <p:sp>
        <p:nvSpPr>
          <p:cNvPr id="8" name="Rectangle 7"/>
          <p:cNvSpPr/>
          <p:nvPr/>
        </p:nvSpPr>
        <p:spPr>
          <a:xfrm>
            <a:off x="264111" y="5720106"/>
            <a:ext cx="4404871" cy="646331"/>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Monitor students' learning and provide ongoing feedback</a:t>
            </a:r>
          </a:p>
        </p:txBody>
      </p:sp>
      <p:sp>
        <p:nvSpPr>
          <p:cNvPr id="9" name="Rectangle 8"/>
          <p:cNvSpPr/>
          <p:nvPr/>
        </p:nvSpPr>
        <p:spPr>
          <a:xfrm>
            <a:off x="7450316" y="5649396"/>
            <a:ext cx="4543853" cy="923330"/>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Evaluate students' learning at the end by comparing it against Course Learning Outcomes (CLO)</a:t>
            </a:r>
          </a:p>
        </p:txBody>
      </p:sp>
    </p:spTree>
    <p:extLst>
      <p:ext uri="{BB962C8B-B14F-4D97-AF65-F5344CB8AC3E}">
        <p14:creationId xmlns:p14="http://schemas.microsoft.com/office/powerpoint/2010/main" val="814020918"/>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6491" y="780057"/>
            <a:ext cx="9192490" cy="1325563"/>
          </a:xfrm>
        </p:spPr>
        <p:txBody>
          <a:bodyPr>
            <a:noAutofit/>
          </a:bodyPr>
          <a:lstStyle/>
          <a:p>
            <a:r>
              <a:rPr lang="en-US" sz="4000" b="1" dirty="0">
                <a:solidFill>
                  <a:srgbClr val="4472C4"/>
                </a:solidFill>
                <a:latin typeface="RSU" panose="02000506040000020003" pitchFamily="2" charset="-34"/>
                <a:cs typeface="RSU" panose="02000506040000020003" pitchFamily="2" charset="-34"/>
              </a:rPr>
              <a:t>So, if you believe in an “Authentic Assessment”  the model will be like…  </a:t>
            </a:r>
            <a:r>
              <a:rPr lang="en-US" b="1" dirty="0">
                <a:solidFill>
                  <a:srgbClr val="4472C4"/>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 </a:t>
            </a:r>
            <a:endParaRPr lang="en-US" sz="4000" b="1" dirty="0">
              <a:solidFill>
                <a:srgbClr val="4472C4"/>
              </a:solidFill>
            </a:endParaRPr>
          </a:p>
        </p:txBody>
      </p:sp>
      <p:graphicFrame>
        <p:nvGraphicFramePr>
          <p:cNvPr id="5" name="Content Placeholder 4"/>
          <p:cNvGraphicFramePr>
            <a:graphicFrameLocks/>
          </p:cNvGraphicFramePr>
          <p:nvPr>
            <p:extLst/>
          </p:nvPr>
        </p:nvGraphicFramePr>
        <p:xfrm>
          <a:off x="0" y="2031929"/>
          <a:ext cx="121920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3"/>
          <p:cNvGraphicFramePr>
            <a:graphicFrameLocks noGrp="1"/>
          </p:cNvGraphicFramePr>
          <p:nvPr>
            <p:ph idx="1"/>
            <p:extLst/>
          </p:nvPr>
        </p:nvGraphicFramePr>
        <p:xfrm>
          <a:off x="4388427" y="2031929"/>
          <a:ext cx="3203864" cy="38628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Rectangle 6"/>
          <p:cNvSpPr/>
          <p:nvPr/>
        </p:nvSpPr>
        <p:spPr>
          <a:xfrm>
            <a:off x="3096491" y="230549"/>
            <a:ext cx="8832157" cy="646331"/>
          </a:xfrm>
          <a:prstGeom prst="rect">
            <a:avLst/>
          </a:prstGeom>
        </p:spPr>
        <p:txBody>
          <a:bodyPr wrap="square">
            <a:spAutoFit/>
          </a:bodyPr>
          <a:lstStyle/>
          <a:p>
            <a:pPr marR="0" lvl="0" algn="l" defTabSz="914400" rtl="0" eaLnBrk="1" fontAlgn="auto" latinLnBrk="0" hangingPunct="1">
              <a:lnSpc>
                <a:spcPct val="100000"/>
              </a:lnSpc>
              <a:spcBef>
                <a:spcPts val="600"/>
              </a:spcBef>
              <a:spcAft>
                <a:spcPts val="600"/>
              </a:spcAft>
              <a:buClrTx/>
              <a:buSzTx/>
              <a:tabLst/>
              <a:defRPr/>
            </a:pPr>
            <a:r>
              <a:rPr kumimoji="0" lang="th-TH" sz="3600" b="1" i="0" u="none" strike="noStrike" kern="1200" cap="none" spc="0" normalizeH="0" baseline="0" noProof="0" dirty="0">
                <a:ln>
                  <a:noFill/>
                </a:ln>
                <a:solidFill>
                  <a:srgbClr val="C00000"/>
                </a:solidFill>
                <a:effectLst/>
                <a:uLnTx/>
                <a:uFillTx/>
                <a:latin typeface="RSU" panose="02000506040000020003" pitchFamily="2" charset="-34"/>
                <a:ea typeface="+mn-ea"/>
                <a:cs typeface="RSU" panose="02000506040000020003" pitchFamily="2" charset="-34"/>
              </a:rPr>
              <a:t>การประเมินตามสภาพจริงและการให้คะแนนแบบรูบริคส์</a:t>
            </a:r>
          </a:p>
        </p:txBody>
      </p:sp>
    </p:spTree>
    <p:extLst>
      <p:ext uri="{BB962C8B-B14F-4D97-AF65-F5344CB8AC3E}">
        <p14:creationId xmlns:p14="http://schemas.microsoft.com/office/powerpoint/2010/main" val="26479177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452" y="6331009"/>
            <a:ext cx="12159548" cy="526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3"/>
          <p:cNvSpPr/>
          <p:nvPr/>
        </p:nvSpPr>
        <p:spPr>
          <a:xfrm>
            <a:off x="1693312" y="6338816"/>
            <a:ext cx="10002981"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0C0"/>
                </a:solidFill>
                <a:effectLst/>
                <a:uLnTx/>
                <a:uFillTx/>
                <a:latin typeface="TH Sarabun New" panose="020B0500040200020003" pitchFamily="34" charset="-34"/>
                <a:ea typeface="+mn-ea"/>
                <a:cs typeface="TH Sarabun New" panose="020B0500040200020003" pitchFamily="34" charset="-34"/>
              </a:rPr>
              <a:t>Resource: National Forum for the Enhancement of Teaching and Learning in Higher Education, Ireland </a:t>
            </a:r>
            <a:br>
              <a:rPr kumimoji="0" lang="en-US" sz="1600" b="0" i="0" u="none" strike="noStrike" kern="1200" cap="none" spc="0" normalizeH="0" baseline="0" noProof="0" dirty="0">
                <a:ln>
                  <a:noFill/>
                </a:ln>
                <a:solidFill>
                  <a:srgbClr val="0070C0"/>
                </a:solidFill>
                <a:effectLst/>
                <a:uLnTx/>
                <a:uFillTx/>
                <a:latin typeface="TH Sarabun New" panose="020B0500040200020003" pitchFamily="34" charset="-34"/>
                <a:ea typeface="+mn-ea"/>
                <a:cs typeface="TH Sarabun New" panose="020B0500040200020003" pitchFamily="34" charset="-34"/>
              </a:rPr>
            </a:br>
            <a:r>
              <a:rPr kumimoji="0" lang="en-US" sz="1100" b="0" i="0" u="none" strike="noStrike" kern="1200" cap="none" spc="0" normalizeH="0" baseline="0" noProof="0" dirty="0">
                <a:ln>
                  <a:noFill/>
                </a:ln>
                <a:solidFill>
                  <a:srgbClr val="0070C0"/>
                </a:solidFill>
                <a:effectLst/>
                <a:uLnTx/>
                <a:uFillTx/>
                <a:latin typeface="TH Sarabun New" panose="020B0500040200020003" pitchFamily="34" charset="-34"/>
                <a:ea typeface="+mn-ea"/>
                <a:cs typeface="TH Sarabun New" panose="020B0500040200020003" pitchFamily="34" charset="-34"/>
              </a:rPr>
              <a:t>(https://www.teachingandlearning.ie/our-priorities/student-success/assessment-of-for-as-learning/#1540351484344-0273bc52-978d)</a:t>
            </a:r>
            <a:endParaRPr kumimoji="0" lang="en-US" sz="1600" b="0" i="0" u="none" strike="noStrike" kern="1200" cap="none" spc="0" normalizeH="0" baseline="0" noProof="0" dirty="0">
              <a:ln>
                <a:noFill/>
              </a:ln>
              <a:solidFill>
                <a:srgbClr val="0070C0"/>
              </a:solidFill>
              <a:effectLst/>
              <a:uLnTx/>
              <a:uFillTx/>
              <a:latin typeface="TH Sarabun New" panose="020B0500040200020003" pitchFamily="34" charset="-34"/>
              <a:ea typeface="+mn-ea"/>
              <a:cs typeface="TH Sarabun New" panose="020B0500040200020003" pitchFamily="34" charset="-34"/>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6201" b="13126"/>
          <a:stretch/>
        </p:blipFill>
        <p:spPr>
          <a:xfrm>
            <a:off x="1658898" y="558564"/>
            <a:ext cx="10075495" cy="5747818"/>
          </a:xfrm>
          <a:prstGeom prst="rect">
            <a:avLst/>
          </a:prstGeom>
        </p:spPr>
      </p:pic>
      <p:sp>
        <p:nvSpPr>
          <p:cNvPr id="8" name="Rectangle 7"/>
          <p:cNvSpPr/>
          <p:nvPr/>
        </p:nvSpPr>
        <p:spPr>
          <a:xfrm>
            <a:off x="1658898" y="17863"/>
            <a:ext cx="9587881" cy="707886"/>
          </a:xfrm>
          <a:prstGeom prst="rect">
            <a:avLst/>
          </a:prstGeom>
        </p:spPr>
        <p:txBody>
          <a:bodyPr wrap="none">
            <a:spAutoFit/>
          </a:bodyPr>
          <a:lstStyle/>
          <a:p>
            <a:pPr marR="0" lvl="0" algn="l" defTabSz="914400" rtl="0" eaLnBrk="1" fontAlgn="auto" latinLnBrk="0" hangingPunct="1">
              <a:lnSpc>
                <a:spcPct val="100000"/>
              </a:lnSpc>
              <a:spcBef>
                <a:spcPts val="600"/>
              </a:spcBef>
              <a:spcAft>
                <a:spcPts val="600"/>
              </a:spcAft>
              <a:buClrTx/>
              <a:buSzTx/>
              <a:tabLst/>
              <a:defRPr/>
            </a:pPr>
            <a:r>
              <a:rPr kumimoji="0" lang="th-TH" sz="4000" b="1" i="0" u="none" strike="noStrike" kern="1200" cap="none" spc="0" normalizeH="0" baseline="0" noProof="0" dirty="0">
                <a:ln>
                  <a:noFill/>
                </a:ln>
                <a:solidFill>
                  <a:srgbClr val="C00000"/>
                </a:solidFill>
                <a:effectLst/>
                <a:uLnTx/>
                <a:uFillTx/>
                <a:latin typeface="RSU" panose="02000506040000020003" pitchFamily="2" charset="-34"/>
                <a:ea typeface="+mn-ea"/>
                <a:cs typeface="RSU" panose="02000506040000020003" pitchFamily="2" charset="-34"/>
              </a:rPr>
              <a:t>การประเมินตามสภาพจริงและการให้คะแนนแบบรูบริคส์</a:t>
            </a:r>
          </a:p>
        </p:txBody>
      </p:sp>
    </p:spTree>
    <p:extLst>
      <p:ext uri="{BB962C8B-B14F-4D97-AF65-F5344CB8AC3E}">
        <p14:creationId xmlns:p14="http://schemas.microsoft.com/office/powerpoint/2010/main" val="3020529999"/>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B566528-1B12-4246-9431-5C2D7D08116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xtBox 9"/>
          <p:cNvSpPr txBox="1"/>
          <p:nvPr/>
        </p:nvSpPr>
        <p:spPr>
          <a:xfrm>
            <a:off x="819055" y="1246963"/>
            <a:ext cx="3476745" cy="4393982"/>
          </a:xfrm>
          <a:prstGeom prst="rect">
            <a:avLst/>
          </a:prstGeom>
        </p:spPr>
        <p:txBody>
          <a:bodyPr vert="horz" lIns="91440" tIns="45720" rIns="91440" bIns="45720" rtlCol="0">
            <a:normAutofit fontScale="92500" lnSpcReduction="20000"/>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New normal assessment tools: any cloud based tools to assess </a:t>
            </a:r>
            <a:r>
              <a:rPr kumimoji="0" lang="en-US" sz="9600" b="0" i="0" u="none" strike="noStrike" kern="1200" cap="none" spc="0" normalizeH="0" baseline="0" noProof="0" dirty="0">
                <a:ln>
                  <a:noFill/>
                </a:ln>
                <a:solidFill>
                  <a:srgbClr val="FF0000"/>
                </a:solidFill>
                <a:effectLst/>
                <a:uLnTx/>
                <a:uFillTx/>
                <a:latin typeface="RSU" panose="02000506040000020003" pitchFamily="2" charset="-34"/>
                <a:ea typeface="+mn-ea"/>
                <a:cs typeface="RSU" panose="02000506040000020003" pitchFamily="2" charset="-34"/>
              </a:rPr>
              <a:t>P</a:t>
            </a:r>
            <a:r>
              <a:rPr kumimoji="0" lang="en-US" sz="9600" b="0" i="0" u="none" strike="noStrike" kern="1200" cap="none" spc="0" normalizeH="0" baseline="0" noProof="0" dirty="0" err="1">
                <a:ln>
                  <a:noFill/>
                </a:ln>
                <a:solidFill>
                  <a:srgbClr val="FF0000"/>
                </a:solidFill>
                <a:effectLst/>
                <a:uLnTx/>
                <a:uFillTx/>
                <a:latin typeface="RSU" panose="02000506040000020003" pitchFamily="2" charset="-34"/>
                <a:ea typeface="+mn-ea"/>
                <a:cs typeface="RSU" panose="02000506040000020003" pitchFamily="2" charset="-34"/>
              </a:rPr>
              <a:t>rocess</a:t>
            </a:r>
            <a:r>
              <a:rPr kumimoji="0" lang="en-US" sz="72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r>
              <a:rPr kumimoji="0" lang="en-US" sz="52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performance  </a:t>
            </a:r>
          </a:p>
        </p:txBody>
      </p:sp>
      <p:grpSp>
        <p:nvGrpSpPr>
          <p:cNvPr id="18" name="Group 17">
            <a:extLst>
              <a:ext uri="{FF2B5EF4-FFF2-40B4-BE49-F238E27FC236}">
                <a16:creationId xmlns:a16="http://schemas.microsoft.com/office/drawing/2014/main" id="{828A5161-06F1-46CF-8AD7-844680A59E13}"/>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9" name="Isosceles Triangle 18">
              <a:extLst>
                <a:ext uri="{FF2B5EF4-FFF2-40B4-BE49-F238E27FC236}">
                  <a16:creationId xmlns:a16="http://schemas.microsoft.com/office/drawing/2014/main" id="{D3F51FEB-38FB-4F6C-9F7B-2F2AFAB65463}"/>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Rectangle 19">
              <a:extLst>
                <a:ext uri="{FF2B5EF4-FFF2-40B4-BE49-F238E27FC236}">
                  <a16:creationId xmlns:a16="http://schemas.microsoft.com/office/drawing/2014/main" id="{1E547BA6-BAE0-43BB-A7CA-60F69CE252F0}"/>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22" name="Group 21">
            <a:extLst>
              <a:ext uri="{FF2B5EF4-FFF2-40B4-BE49-F238E27FC236}">
                <a16:creationId xmlns:a16="http://schemas.microsoft.com/office/drawing/2014/main" id="{5995D10D-E9C9-47DB-AE7E-801FEF38F5C9}"/>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23" name="Rectangle 22">
              <a:extLst>
                <a:ext uri="{FF2B5EF4-FFF2-40B4-BE49-F238E27FC236}">
                  <a16:creationId xmlns:a16="http://schemas.microsoft.com/office/drawing/2014/main" id="{CC1A72C6-3DE4-4EC3-9AD5-9E0D40D8CE8A}"/>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4" name="Isosceles Triangle 23">
              <a:extLst>
                <a:ext uri="{FF2B5EF4-FFF2-40B4-BE49-F238E27FC236}">
                  <a16:creationId xmlns:a16="http://schemas.microsoft.com/office/drawing/2014/main" id="{0B0DA1F1-C391-4EDF-9FE0-23E86E137765}"/>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13" name="Rectangle 12"/>
          <p:cNvSpPr/>
          <p:nvPr/>
        </p:nvSpPr>
        <p:spPr>
          <a:xfrm>
            <a:off x="819055" y="330081"/>
            <a:ext cx="9587881" cy="707886"/>
          </a:xfrm>
          <a:prstGeom prst="rect">
            <a:avLst/>
          </a:prstGeom>
        </p:spPr>
        <p:txBody>
          <a:bodyPr wrap="none">
            <a:spAutoFit/>
          </a:bodyPr>
          <a:lstStyle/>
          <a:p>
            <a:pPr marR="0" lvl="0" algn="l" defTabSz="914400" rtl="0" eaLnBrk="1" fontAlgn="auto" latinLnBrk="0" hangingPunct="1">
              <a:lnSpc>
                <a:spcPct val="100000"/>
              </a:lnSpc>
              <a:spcBef>
                <a:spcPts val="600"/>
              </a:spcBef>
              <a:spcAft>
                <a:spcPts val="600"/>
              </a:spcAft>
              <a:buClrTx/>
              <a:buSzTx/>
              <a:tabLst/>
              <a:defRPr/>
            </a:pPr>
            <a:r>
              <a:rPr kumimoji="0" lang="th-TH" sz="4000" b="1" i="0" u="none" strike="noStrike" kern="1200" cap="none" spc="0" normalizeH="0" baseline="0" noProof="0" dirty="0">
                <a:ln>
                  <a:noFill/>
                </a:ln>
                <a:solidFill>
                  <a:srgbClr val="C00000"/>
                </a:solidFill>
                <a:effectLst/>
                <a:uLnTx/>
                <a:uFillTx/>
                <a:latin typeface="RSU" panose="02000506040000020003" pitchFamily="2" charset="-34"/>
                <a:ea typeface="+mn-ea"/>
                <a:cs typeface="RSU" panose="02000506040000020003" pitchFamily="2" charset="-34"/>
              </a:rPr>
              <a:t>การประเมินตามสภาพจริงและการให้คะแนนแบบรูบริคส์</a:t>
            </a:r>
          </a:p>
        </p:txBody>
      </p:sp>
      <p:pic>
        <p:nvPicPr>
          <p:cNvPr id="14" name="Picture 13"/>
          <p:cNvPicPr>
            <a:picLocks noChangeAspect="1"/>
          </p:cNvPicPr>
          <p:nvPr/>
        </p:nvPicPr>
        <p:blipFill rotWithShape="1">
          <a:blip r:embed="rId2"/>
          <a:srcRect t="10081" b="5879"/>
          <a:stretch/>
        </p:blipFill>
        <p:spPr>
          <a:xfrm>
            <a:off x="4228255" y="1268760"/>
            <a:ext cx="7772401" cy="3672408"/>
          </a:xfrm>
          <a:prstGeom prst="rect">
            <a:avLst/>
          </a:prstGeom>
        </p:spPr>
      </p:pic>
    </p:spTree>
    <p:extLst>
      <p:ext uri="{BB962C8B-B14F-4D97-AF65-F5344CB8AC3E}">
        <p14:creationId xmlns:p14="http://schemas.microsoft.com/office/powerpoint/2010/main" val="2991810995"/>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19055" y="1246963"/>
            <a:ext cx="3901217" cy="4393982"/>
          </a:xfrm>
          <a:prstGeom prst="rect">
            <a:avLst/>
          </a:prstGeom>
        </p:spPr>
        <p:txBody>
          <a:bodyPr vert="horz" lIns="91440" tIns="45720" rIns="91440" bIns="45720" rtlCol="0">
            <a:normAutofit fontScale="92500"/>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New normal assessment tools: any cloud based tools to assess </a:t>
            </a:r>
            <a:r>
              <a:rPr kumimoji="0" lang="en-US" sz="9600" b="0" i="0" u="none" strike="noStrike" kern="1200" cap="none" spc="0" normalizeH="0" baseline="0" noProof="0" dirty="0">
                <a:ln>
                  <a:noFill/>
                </a:ln>
                <a:solidFill>
                  <a:srgbClr val="FF0000"/>
                </a:solidFill>
                <a:effectLst/>
                <a:uLnTx/>
                <a:uFillTx/>
                <a:latin typeface="RSU" panose="02000506040000020003" pitchFamily="2" charset="-34"/>
                <a:ea typeface="+mn-ea"/>
                <a:cs typeface="RSU" panose="02000506040000020003" pitchFamily="2" charset="-34"/>
              </a:rPr>
              <a:t>P</a:t>
            </a:r>
            <a:r>
              <a:rPr kumimoji="0" lang="en-US" sz="9600" b="0" i="0" u="none" strike="noStrike" kern="1200" cap="none" spc="0" normalizeH="0" baseline="0" noProof="0" dirty="0" err="1">
                <a:ln>
                  <a:noFill/>
                </a:ln>
                <a:solidFill>
                  <a:srgbClr val="FF0000"/>
                </a:solidFill>
                <a:effectLst/>
                <a:uLnTx/>
                <a:uFillTx/>
                <a:latin typeface="RSU" panose="02000506040000020003" pitchFamily="2" charset="-34"/>
                <a:ea typeface="+mn-ea"/>
                <a:cs typeface="RSU" panose="02000506040000020003" pitchFamily="2" charset="-34"/>
              </a:rPr>
              <a:t>rocess</a:t>
            </a:r>
            <a:r>
              <a:rPr kumimoji="0" lang="en-US" sz="72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r>
              <a:rPr kumimoji="0" lang="en-US" sz="52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performance  </a:t>
            </a:r>
          </a:p>
        </p:txBody>
      </p:sp>
      <p:sp>
        <p:nvSpPr>
          <p:cNvPr id="13" name="Rectangle 12"/>
          <p:cNvSpPr/>
          <p:nvPr/>
        </p:nvSpPr>
        <p:spPr>
          <a:xfrm>
            <a:off x="819055" y="330081"/>
            <a:ext cx="9587881" cy="707886"/>
          </a:xfrm>
          <a:prstGeom prst="rect">
            <a:avLst/>
          </a:prstGeom>
        </p:spPr>
        <p:txBody>
          <a:bodyPr wrap="none">
            <a:spAutoFit/>
          </a:bodyPr>
          <a:lstStyle/>
          <a:p>
            <a:pPr marR="0" lvl="0" algn="l" defTabSz="914400" rtl="0" eaLnBrk="1" fontAlgn="auto" latinLnBrk="0" hangingPunct="1">
              <a:lnSpc>
                <a:spcPct val="100000"/>
              </a:lnSpc>
              <a:spcBef>
                <a:spcPts val="600"/>
              </a:spcBef>
              <a:spcAft>
                <a:spcPts val="600"/>
              </a:spcAft>
              <a:buClrTx/>
              <a:buSzTx/>
              <a:tabLst/>
              <a:defRPr/>
            </a:pPr>
            <a:r>
              <a:rPr kumimoji="0" lang="th-TH" sz="4000" b="1" i="0" u="none" strike="noStrike" kern="1200" cap="none" spc="0" normalizeH="0" baseline="0" noProof="0" dirty="0">
                <a:ln>
                  <a:noFill/>
                </a:ln>
                <a:solidFill>
                  <a:srgbClr val="C00000"/>
                </a:solidFill>
                <a:effectLst/>
                <a:uLnTx/>
                <a:uFillTx/>
                <a:latin typeface="RSU" panose="02000506040000020003" pitchFamily="2" charset="-34"/>
                <a:ea typeface="+mn-ea"/>
                <a:cs typeface="RSU" panose="02000506040000020003" pitchFamily="2" charset="-34"/>
              </a:rPr>
              <a:t>การประเมินตามสภาพจริงและการให้คะแนนแบบรูบริคส์</a:t>
            </a:r>
          </a:p>
        </p:txBody>
      </p:sp>
      <p:pic>
        <p:nvPicPr>
          <p:cNvPr id="3" name="Picture 2"/>
          <p:cNvPicPr>
            <a:picLocks noChangeAspect="1"/>
          </p:cNvPicPr>
          <p:nvPr/>
        </p:nvPicPr>
        <p:blipFill rotWithShape="1">
          <a:blip r:embed="rId2"/>
          <a:srcRect t="7607" b="6565"/>
          <a:stretch/>
        </p:blipFill>
        <p:spPr>
          <a:xfrm>
            <a:off x="4583832" y="1477520"/>
            <a:ext cx="7453416" cy="3596581"/>
          </a:xfrm>
          <a:prstGeom prst="rect">
            <a:avLst/>
          </a:prstGeom>
        </p:spPr>
      </p:pic>
    </p:spTree>
    <p:extLst>
      <p:ext uri="{BB962C8B-B14F-4D97-AF65-F5344CB8AC3E}">
        <p14:creationId xmlns:p14="http://schemas.microsoft.com/office/powerpoint/2010/main" val="1136774632"/>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rotWithShape="1">
          <a:blip r:embed="rId2"/>
          <a:srcRect l="1872" t="807" b="1095"/>
          <a:stretch/>
        </p:blipFill>
        <p:spPr>
          <a:xfrm>
            <a:off x="0" y="50800"/>
            <a:ext cx="12192000" cy="6781800"/>
          </a:xfrm>
          <a:prstGeom prst="rect">
            <a:avLst/>
          </a:prstGeom>
        </p:spPr>
      </p:pic>
    </p:spTree>
    <p:extLst>
      <p:ext uri="{BB962C8B-B14F-4D97-AF65-F5344CB8AC3E}">
        <p14:creationId xmlns:p14="http://schemas.microsoft.com/office/powerpoint/2010/main" val="7408909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19055" y="1246963"/>
            <a:ext cx="3901217" cy="4393982"/>
          </a:xfrm>
          <a:prstGeom prst="rect">
            <a:avLst/>
          </a:prstGeom>
        </p:spPr>
        <p:txBody>
          <a:bodyPr vert="horz" lIns="91440" tIns="45720" rIns="91440" bIns="45720" rtlCol="0">
            <a:normAutofit fontScale="92500"/>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New normal assessment tools: any cloud based tools to assess </a:t>
            </a:r>
            <a:r>
              <a:rPr kumimoji="0" lang="en-US" sz="9600" b="0" i="0" u="none" strike="noStrike" kern="1200" cap="none" spc="0" normalizeH="0" baseline="0" noProof="0" dirty="0">
                <a:ln>
                  <a:noFill/>
                </a:ln>
                <a:solidFill>
                  <a:srgbClr val="FF0000"/>
                </a:solidFill>
                <a:effectLst/>
                <a:uLnTx/>
                <a:uFillTx/>
                <a:latin typeface="RSU" panose="02000506040000020003" pitchFamily="2" charset="-34"/>
                <a:ea typeface="+mn-ea"/>
                <a:cs typeface="RSU" panose="02000506040000020003" pitchFamily="2" charset="-34"/>
              </a:rPr>
              <a:t>P</a:t>
            </a:r>
            <a:r>
              <a:rPr kumimoji="0" lang="en-US" sz="9600" b="0" i="0" u="none" strike="noStrike" kern="1200" cap="none" spc="0" normalizeH="0" baseline="0" noProof="0" dirty="0" err="1">
                <a:ln>
                  <a:noFill/>
                </a:ln>
                <a:solidFill>
                  <a:srgbClr val="FF0000"/>
                </a:solidFill>
                <a:effectLst/>
                <a:uLnTx/>
                <a:uFillTx/>
                <a:latin typeface="RSU" panose="02000506040000020003" pitchFamily="2" charset="-34"/>
                <a:ea typeface="+mn-ea"/>
                <a:cs typeface="RSU" panose="02000506040000020003" pitchFamily="2" charset="-34"/>
              </a:rPr>
              <a:t>rocess</a:t>
            </a:r>
            <a:r>
              <a:rPr kumimoji="0" lang="en-US" sz="72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r>
              <a:rPr kumimoji="0" lang="en-US" sz="52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performance  </a:t>
            </a:r>
          </a:p>
        </p:txBody>
      </p:sp>
      <p:sp>
        <p:nvSpPr>
          <p:cNvPr id="13" name="Rectangle 12"/>
          <p:cNvSpPr/>
          <p:nvPr/>
        </p:nvSpPr>
        <p:spPr>
          <a:xfrm>
            <a:off x="819055" y="330081"/>
            <a:ext cx="9587881" cy="707886"/>
          </a:xfrm>
          <a:prstGeom prst="rect">
            <a:avLst/>
          </a:prstGeom>
        </p:spPr>
        <p:txBody>
          <a:bodyPr wrap="none">
            <a:spAutoFit/>
          </a:bodyPr>
          <a:lstStyle/>
          <a:p>
            <a:pPr marR="0" lvl="0" algn="l" defTabSz="914400" rtl="0" eaLnBrk="1" fontAlgn="auto" latinLnBrk="0" hangingPunct="1">
              <a:lnSpc>
                <a:spcPct val="100000"/>
              </a:lnSpc>
              <a:spcBef>
                <a:spcPts val="600"/>
              </a:spcBef>
              <a:spcAft>
                <a:spcPts val="600"/>
              </a:spcAft>
              <a:buClrTx/>
              <a:buSzTx/>
              <a:tabLst/>
              <a:defRPr/>
            </a:pPr>
            <a:r>
              <a:rPr kumimoji="0" lang="th-TH" sz="4000" b="1" i="0" u="none" strike="noStrike" kern="1200" cap="none" spc="0" normalizeH="0" baseline="0" noProof="0" dirty="0">
                <a:ln>
                  <a:noFill/>
                </a:ln>
                <a:solidFill>
                  <a:srgbClr val="C00000"/>
                </a:solidFill>
                <a:effectLst/>
                <a:uLnTx/>
                <a:uFillTx/>
                <a:latin typeface="RSU" panose="02000506040000020003" pitchFamily="2" charset="-34"/>
                <a:ea typeface="+mn-ea"/>
                <a:cs typeface="RSU" panose="02000506040000020003" pitchFamily="2" charset="-34"/>
              </a:rPr>
              <a:t>การประเมินตามสภาพจริงและการให้คะแนนแบบรูบริคส์</a:t>
            </a:r>
          </a:p>
        </p:txBody>
      </p:sp>
      <p:pic>
        <p:nvPicPr>
          <p:cNvPr id="2" name="Picture 1"/>
          <p:cNvPicPr>
            <a:picLocks noChangeAspect="1"/>
          </p:cNvPicPr>
          <p:nvPr/>
        </p:nvPicPr>
        <p:blipFill rotWithShape="1">
          <a:blip r:embed="rId2"/>
          <a:srcRect t="9031" b="6745"/>
          <a:stretch/>
        </p:blipFill>
        <p:spPr>
          <a:xfrm>
            <a:off x="4716987" y="1412776"/>
            <a:ext cx="7299133" cy="3456384"/>
          </a:xfrm>
          <a:prstGeom prst="rect">
            <a:avLst/>
          </a:prstGeom>
        </p:spPr>
      </p:pic>
    </p:spTree>
    <p:extLst>
      <p:ext uri="{BB962C8B-B14F-4D97-AF65-F5344CB8AC3E}">
        <p14:creationId xmlns:p14="http://schemas.microsoft.com/office/powerpoint/2010/main" val="3356736781"/>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B566528-1B12-4246-9431-5C2D7D08116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extBox 1"/>
          <p:cNvSpPr txBox="1"/>
          <p:nvPr/>
        </p:nvSpPr>
        <p:spPr>
          <a:xfrm>
            <a:off x="860710" y="1386485"/>
            <a:ext cx="4008384" cy="4241655"/>
          </a:xfrm>
          <a:prstGeom prst="rect">
            <a:avLst/>
          </a:prstGeom>
        </p:spPr>
        <p:txBody>
          <a:bodyPr vert="horz" lIns="91440" tIns="45720" rIns="91440" bIns="45720" rtlCol="0">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New normal assessment tools: </a:t>
            </a:r>
            <a:br>
              <a:rPr kumimoji="0" lang="en-US" sz="4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br>
            <a:r>
              <a:rPr kumimoji="0" lang="en-US" sz="4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CANVA to assess </a:t>
            </a:r>
            <a:r>
              <a:rPr kumimoji="0" lang="en-US" sz="9600" b="1" i="0" u="none" strike="noStrike" kern="1200" cap="none" spc="0" normalizeH="0" baseline="0" noProof="0" dirty="0">
                <a:ln>
                  <a:noFill/>
                </a:ln>
                <a:solidFill>
                  <a:srgbClr val="FF0000"/>
                </a:solidFill>
                <a:effectLst/>
                <a:uLnTx/>
                <a:uFillTx/>
                <a:latin typeface="RSU" panose="02000506040000020003" pitchFamily="2" charset="-34"/>
                <a:ea typeface="+mn-ea"/>
                <a:cs typeface="RSU" panose="02000506040000020003" pitchFamily="2" charset="-34"/>
              </a:rPr>
              <a:t>P</a:t>
            </a:r>
            <a:r>
              <a:rPr kumimoji="0" lang="en-US" sz="9600" b="1" i="0" u="none" strike="noStrike" kern="1200" cap="none" spc="0" normalizeH="0" baseline="0" noProof="0" dirty="0" err="1">
                <a:ln>
                  <a:noFill/>
                </a:ln>
                <a:solidFill>
                  <a:srgbClr val="FF0000"/>
                </a:solidFill>
                <a:effectLst/>
                <a:uLnTx/>
                <a:uFillTx/>
                <a:latin typeface="RSU" panose="02000506040000020003" pitchFamily="2" charset="-34"/>
                <a:ea typeface="+mn-ea"/>
                <a:cs typeface="RSU" panose="02000506040000020003" pitchFamily="2" charset="-34"/>
              </a:rPr>
              <a:t>roduct</a:t>
            </a:r>
            <a:r>
              <a:rPr kumimoji="0" lang="en-US" sz="8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r>
              <a:rPr kumimoji="0" lang="en-US" sz="4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performance  </a:t>
            </a:r>
          </a:p>
        </p:txBody>
      </p:sp>
      <p:grpSp>
        <p:nvGrpSpPr>
          <p:cNvPr id="20" name="Group 19">
            <a:extLst>
              <a:ext uri="{FF2B5EF4-FFF2-40B4-BE49-F238E27FC236}">
                <a16:creationId xmlns:a16="http://schemas.microsoft.com/office/drawing/2014/main" id="{828A5161-06F1-46CF-8AD7-844680A59E13}"/>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21" name="Isosceles Triangle 20">
              <a:extLst>
                <a:ext uri="{FF2B5EF4-FFF2-40B4-BE49-F238E27FC236}">
                  <a16:creationId xmlns:a16="http://schemas.microsoft.com/office/drawing/2014/main" id="{D3F51FEB-38FB-4F6C-9F7B-2F2AFAB65463}"/>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ectangle 21">
              <a:extLst>
                <a:ext uri="{FF2B5EF4-FFF2-40B4-BE49-F238E27FC236}">
                  <a16:creationId xmlns:a16="http://schemas.microsoft.com/office/drawing/2014/main" id="{1E547BA6-BAE0-43BB-A7CA-60F69CE252F0}"/>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pic>
        <p:nvPicPr>
          <p:cNvPr id="8" name="Picture 7"/>
          <p:cNvPicPr>
            <a:picLocks noChangeAspect="1"/>
          </p:cNvPicPr>
          <p:nvPr/>
        </p:nvPicPr>
        <p:blipFill rotWithShape="1">
          <a:blip r:embed="rId2"/>
          <a:srcRect t="8076" b="7017"/>
          <a:stretch/>
        </p:blipFill>
        <p:spPr>
          <a:xfrm>
            <a:off x="4869095" y="1670241"/>
            <a:ext cx="6808208" cy="3251612"/>
          </a:xfrm>
          <a:prstGeom prst="rect">
            <a:avLst/>
          </a:prstGeom>
        </p:spPr>
      </p:pic>
      <p:grpSp>
        <p:nvGrpSpPr>
          <p:cNvPr id="24" name="Group 23">
            <a:extLst>
              <a:ext uri="{FF2B5EF4-FFF2-40B4-BE49-F238E27FC236}">
                <a16:creationId xmlns:a16="http://schemas.microsoft.com/office/drawing/2014/main" id="{5995D10D-E9C9-47DB-AE7E-801FEF38F5C9}"/>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25" name="Rectangle 24">
              <a:extLst>
                <a:ext uri="{FF2B5EF4-FFF2-40B4-BE49-F238E27FC236}">
                  <a16:creationId xmlns:a16="http://schemas.microsoft.com/office/drawing/2014/main" id="{CC1A72C6-3DE4-4EC3-9AD5-9E0D40D8CE8A}"/>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6" name="Isosceles Triangle 25">
              <a:extLst>
                <a:ext uri="{FF2B5EF4-FFF2-40B4-BE49-F238E27FC236}">
                  <a16:creationId xmlns:a16="http://schemas.microsoft.com/office/drawing/2014/main" id="{0B0DA1F1-C391-4EDF-9FE0-23E86E137765}"/>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13" name="Rectangle 12"/>
          <p:cNvSpPr/>
          <p:nvPr/>
        </p:nvSpPr>
        <p:spPr>
          <a:xfrm>
            <a:off x="819055" y="330081"/>
            <a:ext cx="9587881" cy="707886"/>
          </a:xfrm>
          <a:prstGeom prst="rect">
            <a:avLst/>
          </a:prstGeom>
        </p:spPr>
        <p:txBody>
          <a:bodyPr wrap="none">
            <a:spAutoFit/>
          </a:bodyPr>
          <a:lstStyle/>
          <a:p>
            <a:pPr marR="0" lvl="0" algn="l" defTabSz="914400" rtl="0" eaLnBrk="1" fontAlgn="auto" latinLnBrk="0" hangingPunct="1">
              <a:lnSpc>
                <a:spcPct val="100000"/>
              </a:lnSpc>
              <a:spcBef>
                <a:spcPts val="600"/>
              </a:spcBef>
              <a:spcAft>
                <a:spcPts val="600"/>
              </a:spcAft>
              <a:buClrTx/>
              <a:buSzTx/>
              <a:tabLst/>
              <a:defRPr/>
            </a:pPr>
            <a:r>
              <a:rPr kumimoji="0" lang="th-TH" sz="4000" b="1" i="0" u="none" strike="noStrike" kern="1200" cap="none" spc="0" normalizeH="0" baseline="0" noProof="0" dirty="0">
                <a:ln>
                  <a:noFill/>
                </a:ln>
                <a:solidFill>
                  <a:srgbClr val="C00000"/>
                </a:solidFill>
                <a:effectLst/>
                <a:uLnTx/>
                <a:uFillTx/>
                <a:latin typeface="RSU" panose="02000506040000020003" pitchFamily="2" charset="-34"/>
                <a:ea typeface="+mn-ea"/>
                <a:cs typeface="RSU" panose="02000506040000020003" pitchFamily="2" charset="-34"/>
              </a:rPr>
              <a:t>การประเมินตามสภาพจริงและการให้คะแนนแบบรูบริคส์</a:t>
            </a:r>
          </a:p>
        </p:txBody>
      </p:sp>
    </p:spTree>
    <p:extLst>
      <p:ext uri="{BB962C8B-B14F-4D97-AF65-F5344CB8AC3E}">
        <p14:creationId xmlns:p14="http://schemas.microsoft.com/office/powerpoint/2010/main" val="2663151392"/>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0995" y="930971"/>
            <a:ext cx="734353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44546A"/>
                </a:solidFill>
                <a:effectLst/>
                <a:uLnTx/>
                <a:uFillTx/>
                <a:latin typeface="RSU" panose="02000506040000020003" pitchFamily="2" charset="-34"/>
                <a:ea typeface="+mn-ea"/>
                <a:cs typeface="RSU" panose="02000506040000020003" pitchFamily="2" charset="-34"/>
              </a:rPr>
              <a:t>New normal assessment tools </a:t>
            </a:r>
          </a:p>
        </p:txBody>
      </p:sp>
      <p:sp>
        <p:nvSpPr>
          <p:cNvPr id="3" name="TextBox 2"/>
          <p:cNvSpPr txBox="1"/>
          <p:nvPr/>
        </p:nvSpPr>
        <p:spPr>
          <a:xfrm>
            <a:off x="1274143" y="1526546"/>
            <a:ext cx="734353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38387"/>
                </a:solidFill>
                <a:effectLst/>
                <a:uLnTx/>
                <a:uFillTx/>
                <a:latin typeface="RSU" panose="02000506040000020003" pitchFamily="2" charset="-34"/>
                <a:ea typeface="+mn-ea"/>
                <a:cs typeface="RSU" panose="02000506040000020003" pitchFamily="2" charset="-34"/>
              </a:rPr>
              <a:t>Microsoft Forms</a:t>
            </a:r>
            <a:r>
              <a:rPr kumimoji="0" lang="en-US" sz="4000" b="0" i="0" u="none" strike="noStrike" kern="1200" cap="none" spc="0" normalizeH="0" baseline="0" noProof="0" dirty="0">
                <a:ln>
                  <a:noFill/>
                </a:ln>
                <a:solidFill>
                  <a:srgbClr val="461A42"/>
                </a:solidFill>
                <a:effectLst/>
                <a:uLnTx/>
                <a:uFillTx/>
                <a:latin typeface="RSU" panose="02000506040000020003" pitchFamily="2" charset="-34"/>
                <a:ea typeface="+mn-ea"/>
                <a:cs typeface="RSU" panose="02000506040000020003" pitchFamily="2" charset="-34"/>
              </a:rPr>
              <a:t>, </a:t>
            </a:r>
            <a:r>
              <a:rPr kumimoji="0" lang="en-US" sz="4000" b="0" i="0" u="none" strike="noStrike" kern="1200" cap="none" spc="0" normalizeH="0" baseline="0" noProof="0" dirty="0">
                <a:ln>
                  <a:noFill/>
                </a:ln>
                <a:solidFill>
                  <a:srgbClr val="540787"/>
                </a:solidFill>
                <a:effectLst/>
                <a:uLnTx/>
                <a:uFillTx/>
                <a:latin typeface="RSU" panose="02000506040000020003" pitchFamily="2" charset="-34"/>
                <a:ea typeface="+mn-ea"/>
                <a:cs typeface="RSU" panose="02000506040000020003" pitchFamily="2" charset="-34"/>
              </a:rPr>
              <a:t>Google Forms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77613" y="1708584"/>
            <a:ext cx="1372988" cy="1197932"/>
          </a:xfrm>
          <a:prstGeom prst="rect">
            <a:avLst/>
          </a:prstGeom>
        </p:spPr>
      </p:pic>
      <p:pic>
        <p:nvPicPr>
          <p:cNvPr id="5" name="Picture 2" descr="Google Form คืออะไร | TechnoInTrend"/>
          <p:cNvPicPr>
            <a:picLocks noChangeAspect="1" noChangeArrowheads="1"/>
          </p:cNvPicPr>
          <p:nvPr/>
        </p:nvPicPr>
        <p:blipFill rotWithShape="1">
          <a:blip r:embed="rId3">
            <a:extLst>
              <a:ext uri="{28A0092B-C50C-407E-A947-70E740481C1C}">
                <a14:useLocalDpi xmlns:a14="http://schemas.microsoft.com/office/drawing/2010/main" val="0"/>
              </a:ext>
            </a:extLst>
          </a:blip>
          <a:srcRect l="17229" t="19065" r="49589" b="17265"/>
          <a:stretch/>
        </p:blipFill>
        <p:spPr bwMode="auto">
          <a:xfrm>
            <a:off x="8637231" y="1593328"/>
            <a:ext cx="1258614" cy="146551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0" y="6331527"/>
            <a:ext cx="12192000" cy="5264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Rectangle 11"/>
          <p:cNvSpPr/>
          <p:nvPr/>
        </p:nvSpPr>
        <p:spPr>
          <a:xfrm>
            <a:off x="2327956" y="2574575"/>
            <a:ext cx="3722494"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17A05D"/>
                </a:solidFill>
                <a:effectLst/>
                <a:uLnTx/>
                <a:uFillTx/>
                <a:latin typeface="RSU" panose="02000506040000020003" pitchFamily="2" charset="-34"/>
                <a:ea typeface="+mn-ea"/>
                <a:cs typeface="RSU" panose="02000506040000020003" pitchFamily="2" charset="-34"/>
              </a:rPr>
              <a:t>Google Classroom</a:t>
            </a:r>
            <a:endParaRPr kumimoji="0" lang="en-US" sz="4400" b="0" i="0" u="none" strike="noStrike" kern="1200" cap="none" spc="0" normalizeH="0" baseline="0" noProof="0" dirty="0">
              <a:ln>
                <a:noFill/>
              </a:ln>
              <a:solidFill>
                <a:srgbClr val="17A05D"/>
              </a:solidFill>
              <a:effectLst/>
              <a:uLnTx/>
              <a:uFillTx/>
              <a:latin typeface="Calibri"/>
              <a:ea typeface="+mn-ea"/>
              <a:cs typeface="+mn-cs"/>
            </a:endParaRPr>
          </a:p>
        </p:txBody>
      </p:sp>
      <p:pic>
        <p:nvPicPr>
          <p:cNvPr id="13" name="Picture 12"/>
          <p:cNvPicPr>
            <a:picLocks noChangeAspect="1"/>
          </p:cNvPicPr>
          <p:nvPr/>
        </p:nvPicPr>
        <p:blipFill rotWithShape="1">
          <a:blip r:embed="rId4"/>
          <a:srcRect l="13452" t="32573" r="52143" b="18008"/>
          <a:stretch/>
        </p:blipFill>
        <p:spPr>
          <a:xfrm>
            <a:off x="2091888" y="3314698"/>
            <a:ext cx="4194629" cy="3387555"/>
          </a:xfrm>
          <a:prstGeom prst="rect">
            <a:avLst/>
          </a:prstGeom>
        </p:spPr>
      </p:pic>
      <p:pic>
        <p:nvPicPr>
          <p:cNvPr id="14" name="Picture 13"/>
          <p:cNvPicPr>
            <a:picLocks noChangeAspect="1"/>
          </p:cNvPicPr>
          <p:nvPr/>
        </p:nvPicPr>
        <p:blipFill rotWithShape="1">
          <a:blip r:embed="rId5"/>
          <a:srcRect l="15119" t="36264" r="52262" b="14098"/>
          <a:stretch/>
        </p:blipFill>
        <p:spPr>
          <a:xfrm>
            <a:off x="6226075" y="3248236"/>
            <a:ext cx="3976915" cy="3402526"/>
          </a:xfrm>
          <a:prstGeom prst="rect">
            <a:avLst/>
          </a:prstGeom>
        </p:spPr>
      </p:pic>
      <p:sp>
        <p:nvSpPr>
          <p:cNvPr id="16" name="Rectangle 15"/>
          <p:cNvSpPr/>
          <p:nvPr/>
        </p:nvSpPr>
        <p:spPr>
          <a:xfrm>
            <a:off x="2327956" y="6538165"/>
            <a:ext cx="431400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hlinkClick r:id="rId6"/>
              </a:rPr>
              <a:t>https://support.google.com/edu/classroom</a:t>
            </a:r>
            <a:r>
              <a:rPr kumimoji="0" lang="en-US" sz="1800" b="0" i="0" u="none" strike="noStrike" kern="1200" cap="none" spc="0" normalizeH="0" baseline="0" noProof="0" dirty="0">
                <a:ln>
                  <a:noFill/>
                </a:ln>
                <a:solidFill>
                  <a:prstClr val="black"/>
                </a:solidFill>
                <a:effectLst/>
                <a:uLnTx/>
                <a:uFillTx/>
                <a:latin typeface="Calibri"/>
                <a:ea typeface="+mn-ea"/>
                <a:cs typeface="+mn-cs"/>
              </a:rPr>
              <a:t> </a:t>
            </a:r>
          </a:p>
        </p:txBody>
      </p:sp>
      <p:pic>
        <p:nvPicPr>
          <p:cNvPr id="17" name="Picture 16"/>
          <p:cNvPicPr>
            <a:picLocks noChangeAspect="1"/>
          </p:cNvPicPr>
          <p:nvPr/>
        </p:nvPicPr>
        <p:blipFill rotWithShape="1">
          <a:blip r:embed="rId7"/>
          <a:srcRect l="44167" t="50675" r="46100" b="34037"/>
          <a:stretch/>
        </p:blipFill>
        <p:spPr>
          <a:xfrm>
            <a:off x="1180828" y="2404503"/>
            <a:ext cx="1186572" cy="1048030"/>
          </a:xfrm>
          <a:prstGeom prst="rect">
            <a:avLst/>
          </a:prstGeom>
        </p:spPr>
      </p:pic>
    </p:spTree>
    <p:extLst>
      <p:ext uri="{BB962C8B-B14F-4D97-AF65-F5344CB8AC3E}">
        <p14:creationId xmlns:p14="http://schemas.microsoft.com/office/powerpoint/2010/main" val="2160467078"/>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615587" y="261513"/>
            <a:ext cx="1155232" cy="754438"/>
          </a:xfrm>
          <a:prstGeom prst="rect">
            <a:avLst/>
          </a:prstGeom>
        </p:spPr>
      </p:pic>
      <p:pic>
        <p:nvPicPr>
          <p:cNvPr id="5" name="Picture 4"/>
          <p:cNvPicPr>
            <a:picLocks noChangeAspect="1"/>
          </p:cNvPicPr>
          <p:nvPr/>
        </p:nvPicPr>
        <p:blipFill>
          <a:blip r:embed="rId3"/>
          <a:stretch>
            <a:fillRect/>
          </a:stretch>
        </p:blipFill>
        <p:spPr>
          <a:xfrm>
            <a:off x="7942311" y="14549"/>
            <a:ext cx="1126940" cy="1092442"/>
          </a:xfrm>
          <a:prstGeom prst="rect">
            <a:avLst/>
          </a:prstGeom>
        </p:spPr>
      </p:pic>
      <p:sp>
        <p:nvSpPr>
          <p:cNvPr id="10" name="Rectangle 9"/>
          <p:cNvSpPr/>
          <p:nvPr/>
        </p:nvSpPr>
        <p:spPr>
          <a:xfrm>
            <a:off x="0" y="6331527"/>
            <a:ext cx="12192000" cy="5264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p:cNvPicPr>
            <a:picLocks noChangeAspect="1"/>
          </p:cNvPicPr>
          <p:nvPr/>
        </p:nvPicPr>
        <p:blipFill>
          <a:blip r:embed="rId4"/>
          <a:stretch>
            <a:fillRect/>
          </a:stretch>
        </p:blipFill>
        <p:spPr>
          <a:xfrm>
            <a:off x="2972182" y="1503986"/>
            <a:ext cx="1713684" cy="1315253"/>
          </a:xfrm>
          <a:prstGeom prst="rect">
            <a:avLst/>
          </a:prstGeom>
        </p:spPr>
      </p:pic>
      <p:sp>
        <p:nvSpPr>
          <p:cNvPr id="2" name="TextBox 1"/>
          <p:cNvSpPr txBox="1"/>
          <p:nvPr/>
        </p:nvSpPr>
        <p:spPr>
          <a:xfrm>
            <a:off x="4596004" y="14548"/>
            <a:ext cx="3521122" cy="128635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800" b="1" i="0" u="none" strike="noStrike" kern="1200" cap="none" spc="0" normalizeH="0" baseline="0" noProof="0" dirty="0">
                <a:ln>
                  <a:noFill/>
                </a:ln>
                <a:solidFill>
                  <a:srgbClr val="01D809"/>
                </a:solidFill>
                <a:effectLst/>
                <a:uLnTx/>
                <a:uFillTx/>
                <a:latin typeface="RSU" panose="02000506040000020003" pitchFamily="2" charset="-34"/>
                <a:ea typeface="+mn-ea"/>
                <a:cs typeface="RSU" panose="02000506040000020003" pitchFamily="2" charset="-34"/>
              </a:rPr>
              <a:t>New normal assessment tools </a:t>
            </a:r>
          </a:p>
        </p:txBody>
      </p:sp>
      <p:pic>
        <p:nvPicPr>
          <p:cNvPr id="16" name="Picture 15"/>
          <p:cNvPicPr>
            <a:picLocks noChangeAspect="1"/>
          </p:cNvPicPr>
          <p:nvPr/>
        </p:nvPicPr>
        <p:blipFill rotWithShape="1">
          <a:blip r:embed="rId5"/>
          <a:srcRect t="9854" b="10549"/>
          <a:stretch/>
        </p:blipFill>
        <p:spPr>
          <a:xfrm>
            <a:off x="0" y="1353956"/>
            <a:ext cx="12192000" cy="5456118"/>
          </a:xfrm>
          <a:prstGeom prst="rect">
            <a:avLst/>
          </a:prstGeom>
        </p:spPr>
      </p:pic>
    </p:spTree>
    <p:extLst>
      <p:ext uri="{BB962C8B-B14F-4D97-AF65-F5344CB8AC3E}">
        <p14:creationId xmlns:p14="http://schemas.microsoft.com/office/powerpoint/2010/main" val="1567816338"/>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0" name="Rectangle 16">
            <a:extLst>
              <a:ext uri="{FF2B5EF4-FFF2-40B4-BE49-F238E27FC236}">
                <a16:creationId xmlns:a16="http://schemas.microsoft.com/office/drawing/2014/main" id="{8DF8AE6E-38CD-4B2A-8E02-F099DD30EF4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0126" y="629042"/>
            <a:ext cx="1217216" cy="85953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Right Triangle 18">
            <a:extLst>
              <a:ext uri="{FF2B5EF4-FFF2-40B4-BE49-F238E27FC236}">
                <a16:creationId xmlns:a16="http://schemas.microsoft.com/office/drawing/2014/main" id="{23293907-0F26-4752-BCD0-3AC2C502638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31731" y="635538"/>
            <a:ext cx="680408" cy="849747"/>
          </a:xfrm>
          <a:prstGeom prst="r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1E32D174-F8A9-4FF0-8888-1B4F5E18496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4070" y="621519"/>
            <a:ext cx="4032504" cy="22037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3" name="Rectangle 22">
            <a:extLst>
              <a:ext uri="{FF2B5EF4-FFF2-40B4-BE49-F238E27FC236}">
                <a16:creationId xmlns:a16="http://schemas.microsoft.com/office/drawing/2014/main" id="{769201C5-687E-46FB-BA72-23BA40BFEE1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3107" y="2848090"/>
            <a:ext cx="2339075" cy="341607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5" name="Freeform: Shape 24">
            <a:extLst>
              <a:ext uri="{FF2B5EF4-FFF2-40B4-BE49-F238E27FC236}">
                <a16:creationId xmlns:a16="http://schemas.microsoft.com/office/drawing/2014/main" id="{339141A8-FDFD-4ABE-A499-72C9669F4BE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14143" y="991883"/>
            <a:ext cx="1371600" cy="2356777"/>
          </a:xfrm>
          <a:custGeom>
            <a:avLst/>
            <a:gdLst>
              <a:gd name="connsiteX0" fmla="*/ 0 w 1371600"/>
              <a:gd name="connsiteY0" fmla="*/ 0 h 2356777"/>
              <a:gd name="connsiteX1" fmla="*/ 0 w 1371600"/>
              <a:gd name="connsiteY1" fmla="*/ 1216152 h 2356777"/>
              <a:gd name="connsiteX2" fmla="*/ 4495 w 1371600"/>
              <a:gd name="connsiteY2" fmla="*/ 1216152 h 2356777"/>
              <a:gd name="connsiteX3" fmla="*/ 4495 w 1371600"/>
              <a:gd name="connsiteY3" fmla="*/ 2356777 h 2356777"/>
              <a:gd name="connsiteX4" fmla="*/ 1367105 w 1371600"/>
              <a:gd name="connsiteY4" fmla="*/ 2356777 h 2356777"/>
              <a:gd name="connsiteX5" fmla="*/ 1367105 w 1371600"/>
              <a:gd name="connsiteY5" fmla="*/ 1216152 h 2356777"/>
              <a:gd name="connsiteX6" fmla="*/ 1371600 w 1371600"/>
              <a:gd name="connsiteY6" fmla="*/ 1216152 h 2356777"/>
              <a:gd name="connsiteX7" fmla="*/ 1367105 w 1371600"/>
              <a:gd name="connsiteY7" fmla="*/ 1212166 h 2356777"/>
              <a:gd name="connsiteX8" fmla="*/ 1367105 w 1371600"/>
              <a:gd name="connsiteY8" fmla="*/ 1210176 h 2356777"/>
              <a:gd name="connsiteX9" fmla="*/ 1364860 w 1371600"/>
              <a:gd name="connsiteY9" fmla="*/ 1210176 h 2356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1600" h="2356777">
                <a:moveTo>
                  <a:pt x="0" y="0"/>
                </a:moveTo>
                <a:lnTo>
                  <a:pt x="0" y="1216152"/>
                </a:lnTo>
                <a:lnTo>
                  <a:pt x="4495" y="1216152"/>
                </a:lnTo>
                <a:lnTo>
                  <a:pt x="4495" y="2356777"/>
                </a:lnTo>
                <a:lnTo>
                  <a:pt x="1367105" y="2356777"/>
                </a:lnTo>
                <a:lnTo>
                  <a:pt x="1367105" y="1216152"/>
                </a:lnTo>
                <a:lnTo>
                  <a:pt x="1371600" y="1216152"/>
                </a:lnTo>
                <a:lnTo>
                  <a:pt x="1367105" y="1212166"/>
                </a:lnTo>
                <a:lnTo>
                  <a:pt x="1367105" y="1210176"/>
                </a:lnTo>
                <a:lnTo>
                  <a:pt x="1364860" y="1210176"/>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8A439E11-755A-4258-859D-56A6B6AFCB6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78372" y="1485831"/>
            <a:ext cx="1990938" cy="1371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3"/>
          <p:cNvPicPr>
            <a:picLocks noChangeAspect="1"/>
          </p:cNvPicPr>
          <p:nvPr/>
        </p:nvPicPr>
        <p:blipFill>
          <a:blip r:embed="rId2"/>
          <a:stretch>
            <a:fillRect/>
          </a:stretch>
        </p:blipFill>
        <p:spPr>
          <a:xfrm>
            <a:off x="678424" y="677152"/>
            <a:ext cx="1155232" cy="754438"/>
          </a:xfrm>
          <a:prstGeom prst="rect">
            <a:avLst/>
          </a:prstGeom>
        </p:spPr>
      </p:pic>
      <p:sp>
        <p:nvSpPr>
          <p:cNvPr id="29" name="Right Triangle 28">
            <a:extLst>
              <a:ext uri="{FF2B5EF4-FFF2-40B4-BE49-F238E27FC236}">
                <a16:creationId xmlns:a16="http://schemas.microsoft.com/office/drawing/2014/main" id="{E916EF49-F958-4F28-A999-F8FA8D09AF8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206828" y="2437565"/>
            <a:ext cx="325600" cy="406635"/>
          </a:xfrm>
          <a:prstGeom prst="rtTriangle">
            <a:avLst/>
          </a:prstGeom>
          <a:solidFill>
            <a:srgbClr val="ED7E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a:stretch>
            <a:fillRect/>
          </a:stretch>
        </p:blipFill>
        <p:spPr>
          <a:xfrm>
            <a:off x="786047" y="3560703"/>
            <a:ext cx="2032216" cy="1970005"/>
          </a:xfrm>
          <a:prstGeom prst="rect">
            <a:avLst/>
          </a:prstGeom>
        </p:spPr>
      </p:pic>
      <p:sp>
        <p:nvSpPr>
          <p:cNvPr id="31" name="Right Triangle 30">
            <a:extLst>
              <a:ext uri="{FF2B5EF4-FFF2-40B4-BE49-F238E27FC236}">
                <a16:creationId xmlns:a16="http://schemas.microsoft.com/office/drawing/2014/main" id="{A7665D74-DFEA-412C-928C-F090E67084F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583914" y="3243055"/>
            <a:ext cx="1881096" cy="1092260"/>
          </a:xfrm>
          <a:prstGeom prst="r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3E84BD56-679D-4E0C-9C9B-D694ABF0737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72567" y="2843319"/>
            <a:ext cx="3474720" cy="188366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5" name="Right Triangle 34">
            <a:extLst>
              <a:ext uri="{FF2B5EF4-FFF2-40B4-BE49-F238E27FC236}">
                <a16:creationId xmlns:a16="http://schemas.microsoft.com/office/drawing/2014/main" id="{2335FEDF-EF88-4E68-9CF7-5A72EF32AFC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60435" y="1488222"/>
            <a:ext cx="1092260" cy="1364098"/>
          </a:xfrm>
          <a:prstGeom prst="r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p:cNvPicPr>
            <a:picLocks noChangeAspect="1"/>
          </p:cNvPicPr>
          <p:nvPr/>
        </p:nvPicPr>
        <p:blipFill rotWithShape="1">
          <a:blip r:embed="rId4"/>
          <a:srcRect l="26719" t="18526" r="28022" b="7656"/>
          <a:stretch/>
        </p:blipFill>
        <p:spPr>
          <a:xfrm>
            <a:off x="8229600" y="3062605"/>
            <a:ext cx="3346974" cy="3070665"/>
          </a:xfrm>
          <a:prstGeom prst="rect">
            <a:avLst/>
          </a:prstGeom>
        </p:spPr>
      </p:pic>
      <p:pic>
        <p:nvPicPr>
          <p:cNvPr id="12" name="Picture 11"/>
          <p:cNvPicPr>
            <a:picLocks noChangeAspect="1"/>
          </p:cNvPicPr>
          <p:nvPr/>
        </p:nvPicPr>
        <p:blipFill rotWithShape="1">
          <a:blip r:embed="rId5"/>
          <a:srcRect l="4871" t="23737" r="18087" b="16234"/>
          <a:stretch/>
        </p:blipFill>
        <p:spPr>
          <a:xfrm>
            <a:off x="6052695" y="384137"/>
            <a:ext cx="5541936" cy="2428943"/>
          </a:xfrm>
          <a:prstGeom prst="rect">
            <a:avLst/>
          </a:prstGeom>
        </p:spPr>
      </p:pic>
      <p:sp>
        <p:nvSpPr>
          <p:cNvPr id="37" name="Right Triangle 36">
            <a:extLst>
              <a:ext uri="{FF2B5EF4-FFF2-40B4-BE49-F238E27FC236}">
                <a16:creationId xmlns:a16="http://schemas.microsoft.com/office/drawing/2014/main" id="{837A7BE2-DF08-4ECE-A520-13927DBF4C5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782961" y="4947446"/>
            <a:ext cx="1495517" cy="1117075"/>
          </a:xfrm>
          <a:prstGeom prst="rtTriangl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p:cNvSpPr/>
          <p:nvPr/>
        </p:nvSpPr>
        <p:spPr>
          <a:xfrm>
            <a:off x="0" y="6331527"/>
            <a:ext cx="12192000" cy="5264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p:cNvPicPr>
            <a:picLocks noChangeAspect="1"/>
          </p:cNvPicPr>
          <p:nvPr/>
        </p:nvPicPr>
        <p:blipFill>
          <a:blip r:embed="rId6"/>
          <a:stretch>
            <a:fillRect/>
          </a:stretch>
        </p:blipFill>
        <p:spPr>
          <a:xfrm>
            <a:off x="2972182" y="1503986"/>
            <a:ext cx="1713684" cy="1315253"/>
          </a:xfrm>
          <a:prstGeom prst="rect">
            <a:avLst/>
          </a:prstGeom>
        </p:spPr>
      </p:pic>
      <p:sp>
        <p:nvSpPr>
          <p:cNvPr id="2" name="TextBox 1"/>
          <p:cNvSpPr txBox="1"/>
          <p:nvPr/>
        </p:nvSpPr>
        <p:spPr>
          <a:xfrm>
            <a:off x="1940576" y="430189"/>
            <a:ext cx="3521122" cy="128635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800" b="0"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New normal assessment tools </a:t>
            </a:r>
          </a:p>
        </p:txBody>
      </p:sp>
      <p:pic>
        <p:nvPicPr>
          <p:cNvPr id="13" name="Picture 12"/>
          <p:cNvPicPr>
            <a:picLocks noChangeAspect="1"/>
          </p:cNvPicPr>
          <p:nvPr/>
        </p:nvPicPr>
        <p:blipFill rotWithShape="1">
          <a:blip r:embed="rId7"/>
          <a:srcRect l="5193" t="9854" r="6835" b="5603"/>
          <a:stretch/>
        </p:blipFill>
        <p:spPr>
          <a:xfrm>
            <a:off x="4055567" y="2822004"/>
            <a:ext cx="3964499" cy="2142064"/>
          </a:xfrm>
          <a:prstGeom prst="rect">
            <a:avLst/>
          </a:prstGeom>
        </p:spPr>
      </p:pic>
      <p:pic>
        <p:nvPicPr>
          <p:cNvPr id="15" name="Picture 14"/>
          <p:cNvPicPr>
            <a:picLocks noChangeAspect="1"/>
          </p:cNvPicPr>
          <p:nvPr/>
        </p:nvPicPr>
        <p:blipFill rotWithShape="1">
          <a:blip r:embed="rId8"/>
          <a:srcRect l="38526" t="18317" r="39326" b="13107"/>
          <a:stretch/>
        </p:blipFill>
        <p:spPr>
          <a:xfrm>
            <a:off x="815461" y="2843319"/>
            <a:ext cx="1968964" cy="3427426"/>
          </a:xfrm>
          <a:prstGeom prst="rect">
            <a:avLst/>
          </a:prstGeom>
        </p:spPr>
      </p:pic>
    </p:spTree>
    <p:extLst>
      <p:ext uri="{BB962C8B-B14F-4D97-AF65-F5344CB8AC3E}">
        <p14:creationId xmlns:p14="http://schemas.microsoft.com/office/powerpoint/2010/main" val="227420501"/>
      </p:ext>
    </p:extLst>
  </p:cSld>
  <p:clrMapOvr>
    <a:overrideClrMapping bg1="dk1" tx1="lt1" bg2="dk2" tx2="lt2" accent1="accent1" accent2="accent2" accent3="accent3" accent4="accent4" accent5="accent5" accent6="accent6" hlink="hlink" folHlink="folHlink"/>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2452" y="6331009"/>
            <a:ext cx="12159548" cy="526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itle 1"/>
          <p:cNvSpPr>
            <a:spLocks noGrp="1"/>
          </p:cNvSpPr>
          <p:nvPr>
            <p:ph type="title"/>
          </p:nvPr>
        </p:nvSpPr>
        <p:spPr>
          <a:xfrm>
            <a:off x="752142" y="637424"/>
            <a:ext cx="10515600" cy="1325563"/>
          </a:xfrm>
        </p:spPr>
        <p:txBody>
          <a:bodyPr>
            <a:normAutofit/>
          </a:bodyPr>
          <a:lstStyle/>
          <a:p>
            <a:r>
              <a:rPr lang="en-US" sz="5400" b="1" dirty="0">
                <a:latin typeface="RSU" panose="02000506040000020003" pitchFamily="2" charset="-34"/>
                <a:cs typeface="RSU" panose="02000506040000020003" pitchFamily="2" charset="-34"/>
              </a:rPr>
              <a:t>Assessment </a:t>
            </a:r>
            <a:r>
              <a:rPr lang="en-US" sz="6600" b="1"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as</a:t>
            </a:r>
            <a:r>
              <a:rPr lang="en-US" sz="5400" b="1" dirty="0">
                <a:latin typeface="RSU" panose="02000506040000020003" pitchFamily="2" charset="-34"/>
                <a:cs typeface="RSU" panose="02000506040000020003" pitchFamily="2" charset="-34"/>
              </a:rPr>
              <a:t> Learning </a:t>
            </a:r>
            <a:endParaRPr lang="en-US" sz="5400" b="1" dirty="0"/>
          </a:p>
        </p:txBody>
      </p:sp>
      <p:sp>
        <p:nvSpPr>
          <p:cNvPr id="6" name="Content Placeholder 2"/>
          <p:cNvSpPr txBox="1">
            <a:spLocks/>
          </p:cNvSpPr>
          <p:nvPr/>
        </p:nvSpPr>
        <p:spPr>
          <a:xfrm>
            <a:off x="782860" y="1506210"/>
            <a:ext cx="4279517" cy="5411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ED7D31">
                    <a:lumMod val="60000"/>
                    <a:lumOff val="40000"/>
                  </a:srgbClr>
                </a:solidFill>
                <a:effectLst/>
                <a:uLnTx/>
                <a:uFillTx/>
                <a:latin typeface="RSU" panose="02000506040000020003" pitchFamily="2" charset="-34"/>
                <a:ea typeface="+mn-ea"/>
                <a:cs typeface="RSU" panose="02000506040000020003" pitchFamily="2" charset="-34"/>
              </a:rPr>
              <a:t>Formative Evaluation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Options (personalized learning)</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Interdependent (cloud resources)</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srgbClr val="0070C0"/>
              </a:solidFill>
              <a:effectLst/>
              <a:uLnTx/>
              <a:uFillTx/>
              <a:latin typeface="RSU" panose="02000506040000020003" pitchFamily="2" charset="-34"/>
              <a:ea typeface="+mn-ea"/>
              <a:cs typeface="RSU" panose="02000506040000020003" pitchFamily="2" charset="-34"/>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70C0"/>
                </a:solidFill>
                <a:effectLst/>
                <a:uLnTx/>
                <a:uFillTx/>
                <a:latin typeface="RSU" panose="02000506040000020003" pitchFamily="2" charset="-34"/>
                <a:ea typeface="+mn-ea"/>
                <a:cs typeface="RSU" panose="02000506040000020003" pitchFamily="2" charset="-34"/>
              </a:rPr>
              <a:t> </a:t>
            </a:r>
            <a:endPar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pic>
        <p:nvPicPr>
          <p:cNvPr id="7" name="Picture 6"/>
          <p:cNvPicPr>
            <a:picLocks noChangeAspect="1"/>
          </p:cNvPicPr>
          <p:nvPr/>
        </p:nvPicPr>
        <p:blipFill>
          <a:blip r:embed="rId2"/>
          <a:stretch>
            <a:fillRect/>
          </a:stretch>
        </p:blipFill>
        <p:spPr>
          <a:xfrm>
            <a:off x="850130" y="2393501"/>
            <a:ext cx="3773008" cy="2121283"/>
          </a:xfrm>
          <a:prstGeom prst="rect">
            <a:avLst/>
          </a:prstGeom>
        </p:spPr>
      </p:pic>
      <p:sp>
        <p:nvSpPr>
          <p:cNvPr id="8" name="Rectangle 7"/>
          <p:cNvSpPr/>
          <p:nvPr/>
        </p:nvSpPr>
        <p:spPr>
          <a:xfrm>
            <a:off x="838200" y="6249779"/>
            <a:ext cx="8859253"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padlet.com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Students’ reflect on what they have learned (what they have known and what haven’t )   </a:t>
            </a:r>
          </a:p>
        </p:txBody>
      </p:sp>
      <p:pic>
        <p:nvPicPr>
          <p:cNvPr id="9" name="Picture 8"/>
          <p:cNvPicPr>
            <a:picLocks noChangeAspect="1"/>
          </p:cNvPicPr>
          <p:nvPr/>
        </p:nvPicPr>
        <p:blipFill rotWithShape="1">
          <a:blip r:embed="rId3"/>
          <a:srcRect l="11250" t="21602" r="17500" b="5635"/>
          <a:stretch/>
        </p:blipFill>
        <p:spPr>
          <a:xfrm>
            <a:off x="5020176" y="3745175"/>
            <a:ext cx="3451182" cy="1981540"/>
          </a:xfrm>
          <a:prstGeom prst="rect">
            <a:avLst/>
          </a:prstGeom>
        </p:spPr>
      </p:pic>
      <p:sp>
        <p:nvSpPr>
          <p:cNvPr id="10" name="Content Placeholder 2"/>
          <p:cNvSpPr txBox="1">
            <a:spLocks/>
          </p:cNvSpPr>
          <p:nvPr/>
        </p:nvSpPr>
        <p:spPr>
          <a:xfrm>
            <a:off x="8804114" y="1433274"/>
            <a:ext cx="3125344" cy="7621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ED7D31">
                    <a:lumMod val="60000"/>
                    <a:lumOff val="40000"/>
                  </a:srgbClr>
                </a:solidFill>
                <a:effectLst/>
                <a:uLnTx/>
                <a:uFillTx/>
                <a:latin typeface="DB BrandVoice X" panose="02000506090000020004" pitchFamily="2" charset="-34"/>
                <a:ea typeface="+mn-ea"/>
                <a:cs typeface="DB BrandVoice X" panose="02000506090000020004" pitchFamily="2" charset="-34"/>
              </a:rPr>
              <a:t>Summative Evaluation </a:t>
            </a:r>
          </a:p>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Site: sites.google.com, </a:t>
            </a:r>
            <a:b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b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Presentation, Poster:</a:t>
            </a:r>
            <a:r>
              <a:rPr kumimoji="0" lang="en-US" sz="1800" b="0" i="0" u="sng"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Canva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prstClr val="black"/>
                </a:solidFill>
                <a:effectLst/>
                <a:uLnTx/>
                <a:uFillTx/>
                <a:latin typeface="DB BrandVoice X" panose="02000506090000020004" pitchFamily="2" charset="-34"/>
                <a:ea typeface="+mn-ea"/>
                <a:cs typeface="DB BrandVoice X" panose="02000506090000020004" pitchFamily="2" charset="-34"/>
              </a:rPr>
              <a: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US" sz="3200" b="0" i="0" u="none" strike="noStrike" kern="1200" cap="none" spc="0" normalizeH="0" baseline="0" noProof="0" dirty="0">
              <a:ln>
                <a:noFill/>
              </a:ln>
              <a:solidFill>
                <a:srgbClr val="0070C0"/>
              </a:solidFill>
              <a:effectLst/>
              <a:uLnTx/>
              <a:uFillTx/>
              <a:latin typeface="DB BrandVoice X" panose="02000506090000020004" pitchFamily="2" charset="-34"/>
              <a:ea typeface="+mn-ea"/>
              <a:cs typeface="DB BrandVoice X" panose="02000506090000020004" pitchFamily="2" charset="-34"/>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0070C0"/>
                </a:solidFill>
                <a:effectLst/>
                <a:uLnTx/>
                <a:uFillTx/>
                <a:latin typeface="DB BrandVoice X" panose="02000506090000020004" pitchFamily="2" charset="-34"/>
                <a:ea typeface="+mn-ea"/>
                <a:cs typeface="DB BrandVoice X" panose="02000506090000020004" pitchFamily="2" charset="-34"/>
              </a:rPr>
              <a:t> </a:t>
            </a:r>
            <a:endParaRPr kumimoji="0" lang="en-US" sz="3200" b="0" i="0" u="none" strike="noStrike" kern="1200" cap="none" spc="0" normalizeH="0" baseline="0" noProof="0" dirty="0">
              <a:ln>
                <a:noFill/>
              </a:ln>
              <a:solidFill>
                <a:prstClr val="black"/>
              </a:solidFill>
              <a:effectLst/>
              <a:uLnTx/>
              <a:uFillTx/>
              <a:latin typeface="DB BrandVoice X" panose="02000506090000020004" pitchFamily="2" charset="-34"/>
              <a:ea typeface="+mn-ea"/>
              <a:cs typeface="DB BrandVoice X" panose="02000506090000020004" pitchFamily="2" charset="-34"/>
            </a:endParaRPr>
          </a:p>
        </p:txBody>
      </p:sp>
      <p:sp>
        <p:nvSpPr>
          <p:cNvPr id="11" name="Title 1"/>
          <p:cNvSpPr txBox="1">
            <a:spLocks/>
          </p:cNvSpPr>
          <p:nvPr/>
        </p:nvSpPr>
        <p:spPr>
          <a:xfrm>
            <a:off x="5020176" y="5674485"/>
            <a:ext cx="3251200" cy="854333"/>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F4B183"/>
                </a:solidFill>
                <a:effectLst/>
                <a:uLnTx/>
                <a:uFillTx/>
                <a:latin typeface="RSU" panose="02000506040000020003" pitchFamily="2" charset="-34"/>
                <a:ea typeface="+mj-ea"/>
                <a:cs typeface="RSU" panose="02000506040000020003" pitchFamily="2" charset="-34"/>
              </a:rPr>
              <a:t>Scoring Rubric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F4B183"/>
                </a:solidFill>
                <a:effectLst/>
                <a:uLnTx/>
                <a:uFillTx/>
                <a:latin typeface="RSU" panose="02000506040000020003" pitchFamily="2" charset="-34"/>
                <a:ea typeface="+mj-ea"/>
                <a:cs typeface="RSU" panose="02000506040000020003" pitchFamily="2" charset="-34"/>
              </a:rPr>
              <a:t>(rubistar.4teachers.org)</a:t>
            </a:r>
          </a:p>
        </p:txBody>
      </p:sp>
      <p:sp>
        <p:nvSpPr>
          <p:cNvPr id="13" name="TextBox 12"/>
          <p:cNvSpPr txBox="1"/>
          <p:nvPr/>
        </p:nvSpPr>
        <p:spPr>
          <a:xfrm>
            <a:off x="7879934" y="164461"/>
            <a:ext cx="3853447" cy="1015663"/>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a:t>
            </a:r>
            <a:r>
              <a:rPr kumimoji="0" lang="th-TH"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เพราะในการทำงานจริง ไม่มีใครส่งงานครั้งเดียวแล้วผ่าน</a:t>
            </a:r>
            <a:r>
              <a:rPr kumimoji="0" lang="en-US"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 </a:t>
            </a:r>
            <a:r>
              <a:rPr kumimoji="0" lang="th-TH"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การทำงานต้องมี </a:t>
            </a:r>
            <a:r>
              <a:rPr kumimoji="0" lang="en-US"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v1, v2, v3 </a:t>
            </a:r>
            <a:r>
              <a:rPr kumimoji="0" lang="th-TH"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ผ่านกระบวนการ </a:t>
            </a:r>
            <a:r>
              <a:rPr kumimoji="0" lang="en-US"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self reflection”</a:t>
            </a:r>
            <a:r>
              <a:rPr kumimoji="0" lang="th-TH"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 </a:t>
            </a:r>
            <a:endParaRPr kumimoji="0" lang="en-US"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endParaRP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606" y="4603143"/>
            <a:ext cx="3759532" cy="1727866"/>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7064" y="2418337"/>
            <a:ext cx="2846317" cy="4036250"/>
          </a:xfrm>
          <a:prstGeom prst="rect">
            <a:avLst/>
          </a:prstGeom>
        </p:spPr>
      </p:pic>
      <p:pic>
        <p:nvPicPr>
          <p:cNvPr id="15" name="Picture 14"/>
          <p:cNvPicPr>
            <a:picLocks noChangeAspect="1"/>
          </p:cNvPicPr>
          <p:nvPr/>
        </p:nvPicPr>
        <p:blipFill rotWithShape="1">
          <a:blip r:embed="rId6"/>
          <a:srcRect l="31818" t="29688" r="18182" b="21804"/>
          <a:stretch/>
        </p:blipFill>
        <p:spPr>
          <a:xfrm>
            <a:off x="5020176" y="1705497"/>
            <a:ext cx="3488304" cy="1902711"/>
          </a:xfrm>
          <a:prstGeom prst="rect">
            <a:avLst/>
          </a:prstGeom>
        </p:spPr>
      </p:pic>
      <p:sp>
        <p:nvSpPr>
          <p:cNvPr id="3" name="Rectangle 2"/>
          <p:cNvSpPr/>
          <p:nvPr/>
        </p:nvSpPr>
        <p:spPr>
          <a:xfrm>
            <a:off x="3723712" y="2075207"/>
            <a:ext cx="917880"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coggle.it,</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4" name="TextBox 3"/>
          <p:cNvSpPr txBox="1"/>
          <p:nvPr/>
        </p:nvSpPr>
        <p:spPr>
          <a:xfrm>
            <a:off x="2061399" y="135439"/>
            <a:ext cx="5160386"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ผู้เรียนสามารถกำกับการเรียนรู้ของตนเอง และสามารถประเมินการเรียนรู้ของตนเองได้ </a:t>
            </a:r>
            <a:endParaRPr kumimoji="0" lang="en-US" sz="24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endParaRPr>
          </a:p>
        </p:txBody>
      </p:sp>
    </p:spTree>
    <p:extLst>
      <p:ext uri="{BB962C8B-B14F-4D97-AF65-F5344CB8AC3E}">
        <p14:creationId xmlns:p14="http://schemas.microsoft.com/office/powerpoint/2010/main" val="1378116139"/>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32452" y="6331009"/>
            <a:ext cx="12159548" cy="526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itle 1"/>
          <p:cNvSpPr>
            <a:spLocks noGrp="1"/>
          </p:cNvSpPr>
          <p:nvPr>
            <p:ph type="title"/>
          </p:nvPr>
        </p:nvSpPr>
        <p:spPr/>
        <p:txBody>
          <a:bodyPr>
            <a:normAutofit/>
          </a:bodyPr>
          <a:lstStyle/>
          <a:p>
            <a:r>
              <a:rPr lang="en-US" sz="5400" b="1" dirty="0">
                <a:latin typeface="RSU" panose="02000506040000020003" pitchFamily="2" charset="-34"/>
                <a:cs typeface="RSU" panose="02000506040000020003" pitchFamily="2" charset="-34"/>
              </a:rPr>
              <a:t>Assessment </a:t>
            </a:r>
            <a:r>
              <a:rPr lang="en-US" sz="6600" b="1" dirty="0">
                <a:solidFill>
                  <a:srgbClr val="F68C21"/>
                </a:solidFill>
                <a:effectLst>
                  <a:outerShdw blurRad="38100" dist="38100" dir="2700000" algn="tl">
                    <a:srgbClr val="000000">
                      <a:alpha val="43137"/>
                    </a:srgbClr>
                  </a:outerShdw>
                </a:effectLst>
                <a:latin typeface="RSU" panose="02000506040000020003" pitchFamily="2" charset="-34"/>
                <a:cs typeface="RSU" panose="02000506040000020003" pitchFamily="2" charset="-34"/>
              </a:rPr>
              <a:t>for </a:t>
            </a:r>
            <a:r>
              <a:rPr lang="en-US" sz="5400" b="1" dirty="0">
                <a:latin typeface="RSU" panose="02000506040000020003" pitchFamily="2" charset="-34"/>
                <a:cs typeface="RSU" panose="02000506040000020003" pitchFamily="2" charset="-34"/>
              </a:rPr>
              <a:t>Learning </a:t>
            </a:r>
            <a:endParaRPr lang="en-US" sz="5400" b="1" dirty="0"/>
          </a:p>
        </p:txBody>
      </p:sp>
      <p:sp>
        <p:nvSpPr>
          <p:cNvPr id="13" name="TextBox 12"/>
          <p:cNvSpPr txBox="1"/>
          <p:nvPr/>
        </p:nvSpPr>
        <p:spPr>
          <a:xfrm>
            <a:off x="8445202" y="870297"/>
            <a:ext cx="358610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a:t>
            </a:r>
            <a:r>
              <a:rPr kumimoji="0" lang="th-TH"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เพราะประสบการณ์ของผู้สอน มีค่ามากกว่าความรู้ของผู้สอน</a:t>
            </a:r>
            <a:r>
              <a:rPr kumimoji="0" lang="en-US"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a:t>
            </a:r>
            <a:r>
              <a:rPr kumimoji="0" lang="th-TH"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 </a:t>
            </a:r>
            <a:endParaRPr kumimoji="0" lang="en-US" sz="20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endParaRPr>
          </a:p>
        </p:txBody>
      </p:sp>
      <p:grpSp>
        <p:nvGrpSpPr>
          <p:cNvPr id="16" name="Group 15"/>
          <p:cNvGrpSpPr/>
          <p:nvPr/>
        </p:nvGrpSpPr>
        <p:grpSpPr>
          <a:xfrm>
            <a:off x="7618273" y="3610460"/>
            <a:ext cx="4413032" cy="1973130"/>
            <a:chOff x="0" y="651164"/>
            <a:chExt cx="12192000" cy="5818909"/>
          </a:xfrm>
        </p:grpSpPr>
        <p:pic>
          <p:nvPicPr>
            <p:cNvPr id="5" name="Picture 4"/>
            <p:cNvPicPr>
              <a:picLocks noChangeAspect="1"/>
            </p:cNvPicPr>
            <p:nvPr/>
          </p:nvPicPr>
          <p:blipFill rotWithShape="1">
            <a:blip r:embed="rId2"/>
            <a:srcRect t="9475" b="5636"/>
            <a:stretch/>
          </p:blipFill>
          <p:spPr>
            <a:xfrm>
              <a:off x="0" y="651164"/>
              <a:ext cx="12192000" cy="5818909"/>
            </a:xfrm>
            <a:prstGeom prst="rect">
              <a:avLst/>
            </a:prstGeom>
          </p:spPr>
        </p:pic>
        <p:sp>
          <p:nvSpPr>
            <p:cNvPr id="14" name="Rectangle 13"/>
            <p:cNvSpPr/>
            <p:nvPr/>
          </p:nvSpPr>
          <p:spPr>
            <a:xfrm>
              <a:off x="2604655" y="817418"/>
              <a:ext cx="789709" cy="138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Rectangle 14"/>
            <p:cNvSpPr/>
            <p:nvPr/>
          </p:nvSpPr>
          <p:spPr>
            <a:xfrm>
              <a:off x="3352800" y="1115382"/>
              <a:ext cx="5892190" cy="4911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8" name="Rectangle 17"/>
          <p:cNvSpPr/>
          <p:nvPr/>
        </p:nvSpPr>
        <p:spPr>
          <a:xfrm>
            <a:off x="457200" y="3768436"/>
            <a:ext cx="381000" cy="110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Box 7"/>
          <p:cNvSpPr txBox="1"/>
          <p:nvPr/>
        </p:nvSpPr>
        <p:spPr>
          <a:xfrm>
            <a:off x="1294809" y="5612868"/>
            <a:ext cx="5323830" cy="1446550"/>
          </a:xfrm>
          <a:prstGeom prst="rect">
            <a:avLst/>
          </a:prstGeom>
          <a:noFill/>
        </p:spPr>
        <p:txBody>
          <a:bodyPr wrap="square" rtlCol="0">
            <a:spAutoFit/>
          </a:bodyPr>
          <a:lstStyle/>
          <a:p>
            <a:pPr marL="234950" marR="0" lvl="0" indent="-234950" algn="l" defTabSz="914400" rtl="0" eaLnBrk="1" fontAlgn="auto" latinLnBrk="0" hangingPunct="1">
              <a:lnSpc>
                <a:spcPct val="100000"/>
              </a:lnSpc>
              <a:spcBef>
                <a:spcPts val="0"/>
              </a:spcBef>
              <a:spcAft>
                <a:spcPts val="0"/>
              </a:spcAft>
              <a:buClrTx/>
              <a:buSzTx/>
              <a:buFontTx/>
              <a:buChar char="-"/>
              <a:tabLst>
                <a:tab pos="234950" algn="l"/>
              </a:tabLst>
              <a:defRPr/>
            </a:pPr>
            <a:r>
              <a:rPr kumimoji="0" lang="en-US" sz="2200" b="0" i="0" u="none" strike="noStrike" kern="1200" cap="none" spc="0" normalizeH="0" baseline="0" noProof="0" dirty="0">
                <a:ln>
                  <a:noFill/>
                </a:ln>
                <a:solidFill>
                  <a:srgbClr val="1C74BA"/>
                </a:solidFill>
                <a:effectLst/>
                <a:uLnTx/>
                <a:uFillTx/>
                <a:latin typeface="RSU" panose="02000506040000020003" pitchFamily="2" charset="-34"/>
                <a:ea typeface="+mn-ea"/>
                <a:cs typeface="RSU" panose="02000506040000020003" pitchFamily="2" charset="-34"/>
              </a:rPr>
              <a:t>Students need personalized learning space! </a:t>
            </a:r>
          </a:p>
          <a:p>
            <a:pPr marL="234950" marR="0" lvl="0" indent="-234950" algn="l" defTabSz="914400" rtl="0" eaLnBrk="1" fontAlgn="auto" latinLnBrk="0" hangingPunct="1">
              <a:lnSpc>
                <a:spcPct val="100000"/>
              </a:lnSpc>
              <a:spcBef>
                <a:spcPts val="0"/>
              </a:spcBef>
              <a:spcAft>
                <a:spcPts val="0"/>
              </a:spcAft>
              <a:buClrTx/>
              <a:buSzTx/>
              <a:buFontTx/>
              <a:buChar char="-"/>
              <a:tabLst>
                <a:tab pos="234950" algn="l"/>
              </a:tabLst>
              <a:defRPr/>
            </a:pPr>
            <a:r>
              <a:rPr kumimoji="0" lang="en-US" sz="2200" b="0" i="0" u="none" strike="noStrike" kern="1200" cap="none" spc="0" normalizeH="0" baseline="0" noProof="0" dirty="0">
                <a:ln>
                  <a:noFill/>
                </a:ln>
                <a:solidFill>
                  <a:srgbClr val="1C74BA"/>
                </a:solidFill>
                <a:effectLst/>
                <a:uLnTx/>
                <a:uFillTx/>
                <a:latin typeface="RSU" panose="02000506040000020003" pitchFamily="2" charset="-34"/>
                <a:ea typeface="+mn-ea"/>
                <a:cs typeface="RSU" panose="02000506040000020003" pitchFamily="2" charset="-34"/>
              </a:rPr>
              <a:t>Feedback is the BEST</a:t>
            </a:r>
          </a:p>
          <a:p>
            <a:pPr marL="234950" marR="0" lvl="0" indent="-234950" algn="l" defTabSz="914400" rtl="0" eaLnBrk="1" fontAlgn="auto" latinLnBrk="0" hangingPunct="1">
              <a:lnSpc>
                <a:spcPct val="100000"/>
              </a:lnSpc>
              <a:spcBef>
                <a:spcPts val="0"/>
              </a:spcBef>
              <a:spcAft>
                <a:spcPts val="0"/>
              </a:spcAft>
              <a:buClrTx/>
              <a:buSzTx/>
              <a:buFontTx/>
              <a:buChar char="-"/>
              <a:tabLst>
                <a:tab pos="234950" algn="l"/>
              </a:tabLst>
              <a:defRPr/>
            </a:pPr>
            <a:r>
              <a:rPr kumimoji="0" lang="en-US" sz="2200" b="0" i="0" u="none" strike="noStrike" kern="1200" cap="none" spc="0" normalizeH="0" baseline="0" noProof="0" dirty="0">
                <a:ln>
                  <a:noFill/>
                </a:ln>
                <a:solidFill>
                  <a:srgbClr val="1C74BA"/>
                </a:solidFill>
                <a:effectLst/>
                <a:uLnTx/>
                <a:uFillTx/>
                <a:latin typeface="Calibri"/>
                <a:ea typeface="+mn-ea"/>
                <a:cs typeface="+mn-cs"/>
              </a:rPr>
              <a:t>Peer assessment using scoring rubrics</a:t>
            </a:r>
          </a:p>
          <a:p>
            <a:pPr marL="234950" marR="0" lvl="0" indent="-234950" algn="l" defTabSz="914400" rtl="0" eaLnBrk="1" fontAlgn="auto" latinLnBrk="0" hangingPunct="1">
              <a:lnSpc>
                <a:spcPct val="100000"/>
              </a:lnSpc>
              <a:spcBef>
                <a:spcPts val="0"/>
              </a:spcBef>
              <a:spcAft>
                <a:spcPts val="0"/>
              </a:spcAft>
              <a:buClrTx/>
              <a:buSzTx/>
              <a:buFontTx/>
              <a:buChar char="-"/>
              <a:tabLst/>
              <a:defRPr/>
            </a:pPr>
            <a:endParaRPr kumimoji="0" lang="en-US" sz="2200" b="0" i="0" u="none" strike="noStrike" kern="1200" cap="none" spc="0" normalizeH="0" baseline="0" noProof="0" dirty="0">
              <a:ln>
                <a:noFill/>
              </a:ln>
              <a:solidFill>
                <a:srgbClr val="1C74BA"/>
              </a:solidFill>
              <a:effectLst/>
              <a:uLnTx/>
              <a:uFillTx/>
              <a:latin typeface="RSU" panose="02000506040000020003" pitchFamily="2" charset="-34"/>
              <a:ea typeface="+mn-ea"/>
              <a:cs typeface="RSU" panose="02000506040000020003" pitchFamily="2" charset="-34"/>
            </a:endParaRPr>
          </a:p>
        </p:txBody>
      </p:sp>
      <p:pic>
        <p:nvPicPr>
          <p:cNvPr id="10" name="Picture 9"/>
          <p:cNvPicPr>
            <a:picLocks noChangeAspect="1"/>
          </p:cNvPicPr>
          <p:nvPr/>
        </p:nvPicPr>
        <p:blipFill rotWithShape="1">
          <a:blip r:embed="rId3"/>
          <a:srcRect l="17615" t="16449" r="9431" b="25947"/>
          <a:stretch/>
        </p:blipFill>
        <p:spPr>
          <a:xfrm>
            <a:off x="604660" y="3768019"/>
            <a:ext cx="4126668" cy="1831931"/>
          </a:xfrm>
          <a:prstGeom prst="rect">
            <a:avLst/>
          </a:prstGeom>
        </p:spPr>
      </p:pic>
      <p:sp>
        <p:nvSpPr>
          <p:cNvPr id="11" name="Rectangle 10"/>
          <p:cNvSpPr/>
          <p:nvPr/>
        </p:nvSpPr>
        <p:spPr>
          <a:xfrm>
            <a:off x="5977217" y="3244334"/>
            <a:ext cx="23756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 </a:t>
            </a:r>
          </a:p>
        </p:txBody>
      </p:sp>
      <p:pic>
        <p:nvPicPr>
          <p:cNvPr id="12" name="Picture 11"/>
          <p:cNvPicPr>
            <a:picLocks noChangeAspect="1"/>
          </p:cNvPicPr>
          <p:nvPr/>
        </p:nvPicPr>
        <p:blipFill rotWithShape="1">
          <a:blip r:embed="rId4"/>
          <a:srcRect l="31818" t="29688" r="18182" b="21804"/>
          <a:stretch/>
        </p:blipFill>
        <p:spPr>
          <a:xfrm>
            <a:off x="622475" y="1578183"/>
            <a:ext cx="3488304" cy="1902711"/>
          </a:xfrm>
          <a:prstGeom prst="rect">
            <a:avLst/>
          </a:prstGeom>
        </p:spPr>
      </p:pic>
      <p:pic>
        <p:nvPicPr>
          <p:cNvPr id="22" name="Picture 21"/>
          <p:cNvPicPr>
            <a:picLocks noChangeAspect="1"/>
          </p:cNvPicPr>
          <p:nvPr/>
        </p:nvPicPr>
        <p:blipFill rotWithShape="1">
          <a:blip r:embed="rId5"/>
          <a:srcRect l="30500" t="28877" r="16486" b="19939"/>
          <a:stretch/>
        </p:blipFill>
        <p:spPr>
          <a:xfrm>
            <a:off x="4529613" y="1543413"/>
            <a:ext cx="3551019" cy="1927514"/>
          </a:xfrm>
          <a:prstGeom prst="rect">
            <a:avLst/>
          </a:prstGeom>
        </p:spPr>
      </p:pic>
      <p:pic>
        <p:nvPicPr>
          <p:cNvPr id="23" name="Picture 22"/>
          <p:cNvPicPr>
            <a:picLocks noChangeAspect="1"/>
          </p:cNvPicPr>
          <p:nvPr/>
        </p:nvPicPr>
        <p:blipFill rotWithShape="1">
          <a:blip r:embed="rId6"/>
          <a:srcRect l="29659" t="28103" r="16251" b="19318"/>
          <a:stretch/>
        </p:blipFill>
        <p:spPr>
          <a:xfrm>
            <a:off x="8488763" y="1529930"/>
            <a:ext cx="3542542" cy="1936039"/>
          </a:xfrm>
          <a:prstGeom prst="rect">
            <a:avLst/>
          </a:prstGeom>
        </p:spPr>
      </p:pic>
      <p:sp>
        <p:nvSpPr>
          <p:cNvPr id="24" name="TextBox 23"/>
          <p:cNvSpPr txBox="1"/>
          <p:nvPr/>
        </p:nvSpPr>
        <p:spPr>
          <a:xfrm>
            <a:off x="531210" y="3420094"/>
            <a:ext cx="404251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Reflection thru Google Presentation, Docs, etc.</a:t>
            </a:r>
          </a:p>
        </p:txBody>
      </p:sp>
      <p:pic>
        <p:nvPicPr>
          <p:cNvPr id="25" name="Picture 24"/>
          <p:cNvPicPr>
            <a:picLocks noChangeAspect="1"/>
          </p:cNvPicPr>
          <p:nvPr/>
        </p:nvPicPr>
        <p:blipFill rotWithShape="1">
          <a:blip r:embed="rId7"/>
          <a:srcRect l="32159" t="15252" r="7954" b="12924"/>
          <a:stretch/>
        </p:blipFill>
        <p:spPr>
          <a:xfrm>
            <a:off x="4548547" y="3596917"/>
            <a:ext cx="2973517" cy="2003033"/>
          </a:xfrm>
          <a:prstGeom prst="rect">
            <a:avLst/>
          </a:prstGeom>
        </p:spPr>
      </p:pic>
      <p:sp>
        <p:nvSpPr>
          <p:cNvPr id="3" name="TextBox 2"/>
          <p:cNvSpPr txBox="1"/>
          <p:nvPr/>
        </p:nvSpPr>
        <p:spPr>
          <a:xfrm>
            <a:off x="2783632" y="234669"/>
            <a:ext cx="908614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rPr>
              <a:t>การประเมินเพื่อให้ผลป้อนกลับ เพื่อนำไปพัฒนาตนเอง ทั้งในมิติของผู้สอน และผู้เรียน </a:t>
            </a:r>
            <a:endParaRPr kumimoji="0" lang="en-US" sz="2400" u="none" strike="noStrike" kern="1200" cap="none" spc="0" normalizeH="0" baseline="0" noProof="0" dirty="0">
              <a:ln>
                <a:noFill/>
              </a:ln>
              <a:solidFill>
                <a:prstClr val="black"/>
              </a:solidFill>
              <a:effectLst/>
              <a:uLnTx/>
              <a:uFillTx/>
              <a:latin typeface="RSU" panose="02000506040000020003" pitchFamily="2" charset="-34"/>
              <a:cs typeface="RSU" panose="02000506040000020003" pitchFamily="2" charset="-34"/>
            </a:endParaRPr>
          </a:p>
        </p:txBody>
      </p:sp>
    </p:spTree>
    <p:extLst>
      <p:ext uri="{BB962C8B-B14F-4D97-AF65-F5344CB8AC3E}">
        <p14:creationId xmlns:p14="http://schemas.microsoft.com/office/powerpoint/2010/main" val="653703383"/>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6DB8-D745-44FD-B564-BCB933C538D5}"/>
              </a:ext>
            </a:extLst>
          </p:cNvPr>
          <p:cNvSpPr>
            <a:spLocks noGrp="1"/>
          </p:cNvSpPr>
          <p:nvPr>
            <p:ph type="title"/>
          </p:nvPr>
        </p:nvSpPr>
        <p:spPr>
          <a:xfrm>
            <a:off x="1176786" y="9843"/>
            <a:ext cx="8206372" cy="1143000"/>
          </a:xfrm>
        </p:spPr>
        <p:txBody>
          <a:bodyPr>
            <a:noAutofit/>
          </a:bodyPr>
          <a:lstStyle/>
          <a:p>
            <a:r>
              <a:rPr lang="en-US" sz="2400" b="0" dirty="0">
                <a:solidFill>
                  <a:srgbClr val="4472C4"/>
                </a:solidFill>
                <a:latin typeface="Arial Rounded MT Bold" panose="020F0704030504030204" pitchFamily="34" charset="0"/>
                <a:cs typeface="RSU" panose="02000506040000020003" pitchFamily="2" charset="-34"/>
              </a:rPr>
              <a:t>Empowering </a:t>
            </a:r>
            <a:r>
              <a:rPr lang="en-US" sz="3200" dirty="0">
                <a:latin typeface="RSU" panose="02000506040000020003" pitchFamily="2" charset="-34"/>
                <a:cs typeface="RSU" panose="02000506040000020003" pitchFamily="2" charset="-34"/>
              </a:rPr>
              <a:t>Online Teaching Approaches</a:t>
            </a:r>
            <a:r>
              <a:rPr lang="en-US" sz="1800" dirty="0">
                <a:solidFill>
                  <a:srgbClr val="4472C4"/>
                </a:solidFill>
                <a:latin typeface="RSU" panose="02000506040000020003" pitchFamily="2" charset="-34"/>
                <a:cs typeface="RSU" panose="02000506040000020003" pitchFamily="2" charset="-34"/>
              </a:rPr>
              <a:t> </a:t>
            </a:r>
            <a:r>
              <a:rPr lang="en-US" sz="1800" b="0" i="1" dirty="0">
                <a:solidFill>
                  <a:srgbClr val="4092BB"/>
                </a:solidFill>
                <a:latin typeface="Arial Rounded MT Bold" panose="020F0704030504030204" pitchFamily="34" charset="0"/>
                <a:cs typeface="RSU" panose="02000506040000020003" pitchFamily="2" charset="-34"/>
              </a:rPr>
              <a:t>for </a:t>
            </a:r>
            <a:r>
              <a:rPr lang="en-US" sz="2400" b="0" dirty="0">
                <a:solidFill>
                  <a:srgbClr val="EF7E22"/>
                </a:solidFill>
                <a:latin typeface="Arial Rounded MT Bold" panose="020F0704030504030204" pitchFamily="34" charset="0"/>
                <a:cs typeface="RSU" panose="02000506040000020003" pitchFamily="2" charset="-34"/>
              </a:rPr>
              <a:t>Global Digital Citizenship</a:t>
            </a:r>
            <a:r>
              <a:rPr lang="en-US" sz="1800" b="0" dirty="0">
                <a:solidFill>
                  <a:srgbClr val="9B548C"/>
                </a:solidFill>
                <a:latin typeface="Arial Rounded MT Bold" panose="020F0704030504030204" pitchFamily="34" charset="0"/>
                <a:cs typeface="RSU" panose="02000506040000020003" pitchFamily="2" charset="-34"/>
              </a:rPr>
              <a:t> </a:t>
            </a:r>
            <a:r>
              <a:rPr lang="en-US" sz="2400" dirty="0">
                <a:solidFill>
                  <a:srgbClr val="9B548C"/>
                </a:solidFill>
                <a:latin typeface="RSU" panose="02000506040000020003" pitchFamily="2" charset="-34"/>
                <a:cs typeface="RSU" panose="02000506040000020003" pitchFamily="2" charset="-34"/>
              </a:rPr>
              <a:t>in the Era of post-COVID-19 </a:t>
            </a:r>
            <a:endParaRPr lang="en-US" sz="1800" dirty="0"/>
          </a:p>
        </p:txBody>
      </p:sp>
      <p:grpSp>
        <p:nvGrpSpPr>
          <p:cNvPr id="3" name="Group 2">
            <a:extLst>
              <a:ext uri="{FF2B5EF4-FFF2-40B4-BE49-F238E27FC236}">
                <a16:creationId xmlns:a16="http://schemas.microsoft.com/office/drawing/2014/main" id="{5C768632-99CC-4546-9E26-9906E4E77D61}"/>
              </a:ext>
            </a:extLst>
          </p:cNvPr>
          <p:cNvGrpSpPr/>
          <p:nvPr/>
        </p:nvGrpSpPr>
        <p:grpSpPr>
          <a:xfrm>
            <a:off x="3367451" y="1723802"/>
            <a:ext cx="5985682" cy="5134198"/>
            <a:chOff x="3043895" y="1553097"/>
            <a:chExt cx="5985682" cy="5134198"/>
          </a:xfrm>
        </p:grpSpPr>
        <p:pic>
          <p:nvPicPr>
            <p:cNvPr id="9" name="Picture 8">
              <a:extLst>
                <a:ext uri="{FF2B5EF4-FFF2-40B4-BE49-F238E27FC236}">
                  <a16:creationId xmlns:a16="http://schemas.microsoft.com/office/drawing/2014/main" id="{6493571D-8BC3-456E-9EA1-7FB94BACE658}"/>
                </a:ext>
              </a:extLst>
            </p:cNvPr>
            <p:cNvPicPr>
              <a:picLocks noChangeAspect="1"/>
            </p:cNvPicPr>
            <p:nvPr/>
          </p:nvPicPr>
          <p:blipFill rotWithShape="1">
            <a:blip r:embed="rId2">
              <a:extLst>
                <a:ext uri="{28A0092B-C50C-407E-A947-70E740481C1C}">
                  <a14:useLocalDpi xmlns:a14="http://schemas.microsoft.com/office/drawing/2010/main" val="0"/>
                </a:ext>
              </a:extLst>
            </a:blip>
            <a:srcRect l="15759" r="18770"/>
            <a:stretch/>
          </p:blipFill>
          <p:spPr>
            <a:xfrm>
              <a:off x="3043895" y="1553097"/>
              <a:ext cx="5985682" cy="5134198"/>
            </a:xfrm>
            <a:prstGeom prst="rect">
              <a:avLst/>
            </a:prstGeom>
          </p:spPr>
        </p:pic>
        <p:sp>
          <p:nvSpPr>
            <p:cNvPr id="11" name="TextBox 10">
              <a:extLst>
                <a:ext uri="{FF2B5EF4-FFF2-40B4-BE49-F238E27FC236}">
                  <a16:creationId xmlns:a16="http://schemas.microsoft.com/office/drawing/2014/main" id="{AC8CEA13-8AA9-4C7C-BFC0-0B18985CEA15}"/>
                </a:ext>
              </a:extLst>
            </p:cNvPr>
            <p:cNvSpPr txBox="1"/>
            <p:nvPr/>
          </p:nvSpPr>
          <p:spPr>
            <a:xfrm>
              <a:off x="5203660" y="2205750"/>
              <a:ext cx="1438060" cy="43088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Technology</a:t>
              </a:r>
              <a:endParaRPr kumimoji="0" lang="en-US" sz="2200" b="0"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endParaRPr>
            </a:p>
          </p:txBody>
        </p:sp>
        <p:sp>
          <p:nvSpPr>
            <p:cNvPr id="15" name="TextBox 14">
              <a:extLst>
                <a:ext uri="{FF2B5EF4-FFF2-40B4-BE49-F238E27FC236}">
                  <a16:creationId xmlns:a16="http://schemas.microsoft.com/office/drawing/2014/main" id="{311F3435-191B-4DD7-BAEB-3115CBE25F0E}"/>
                </a:ext>
              </a:extLst>
            </p:cNvPr>
            <p:cNvSpPr txBox="1"/>
            <p:nvPr/>
          </p:nvSpPr>
          <p:spPr>
            <a:xfrm>
              <a:off x="3478610" y="4924248"/>
              <a:ext cx="1262966"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Growth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Mindset</a:t>
              </a:r>
            </a:p>
          </p:txBody>
        </p:sp>
        <p:sp>
          <p:nvSpPr>
            <p:cNvPr id="17" name="TextBox 16">
              <a:extLst>
                <a:ext uri="{FF2B5EF4-FFF2-40B4-BE49-F238E27FC236}">
                  <a16:creationId xmlns:a16="http://schemas.microsoft.com/office/drawing/2014/main" id="{3F4638DF-1254-43EF-BB61-B0763CE8905C}"/>
                </a:ext>
              </a:extLst>
            </p:cNvPr>
            <p:cNvSpPr txBox="1"/>
            <p:nvPr/>
          </p:nvSpPr>
          <p:spPr>
            <a:xfrm>
              <a:off x="7239339" y="5049752"/>
              <a:ext cx="1262966"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Content</a:t>
              </a:r>
            </a:p>
          </p:txBody>
        </p:sp>
        <p:sp>
          <p:nvSpPr>
            <p:cNvPr id="13" name="TextBox 12">
              <a:extLst>
                <a:ext uri="{FF2B5EF4-FFF2-40B4-BE49-F238E27FC236}">
                  <a16:creationId xmlns:a16="http://schemas.microsoft.com/office/drawing/2014/main" id="{27CAD936-83AC-4960-AC9E-25B655BDAA23}"/>
                </a:ext>
              </a:extLst>
            </p:cNvPr>
            <p:cNvSpPr txBox="1"/>
            <p:nvPr/>
          </p:nvSpPr>
          <p:spPr>
            <a:xfrm>
              <a:off x="4378209" y="3873521"/>
              <a:ext cx="3098221" cy="1000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Next Normal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Learning</a:t>
              </a:r>
              <a:r>
                <a:rPr kumimoji="0" lang="th-TH"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 </a:t>
              </a:r>
              <a:r>
                <a:rPr kumimoji="0" lang="en-US" sz="1300" b="0"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Innovation for 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noFill/>
                  </a:ln>
                  <a:solidFill>
                    <a:prstClr val="black"/>
                  </a:solidFill>
                  <a:effectLst>
                    <a:outerShdw blurRad="50800" dist="38100" dir="2700000" algn="tl" rotWithShape="0">
                      <a:prstClr val="black">
                        <a:alpha val="40000"/>
                      </a:prstClr>
                    </a:outerShdw>
                  </a:effectLst>
                  <a:uLnTx/>
                  <a:uFillTx/>
                  <a:latin typeface="RSU" panose="02000506040000020003" pitchFamily="2" charset="-34"/>
                  <a:ea typeface="+mn-ea"/>
                  <a:cs typeface="RSU" panose="02000506040000020003" pitchFamily="2" charset="-34"/>
                </a:rPr>
                <a:t>Global Citizens </a:t>
              </a:r>
            </a:p>
          </p:txBody>
        </p:sp>
      </p:grpSp>
      <p:sp>
        <p:nvSpPr>
          <p:cNvPr id="4" name="Rectangle 3"/>
          <p:cNvSpPr/>
          <p:nvPr/>
        </p:nvSpPr>
        <p:spPr>
          <a:xfrm>
            <a:off x="1526213" y="1281420"/>
            <a:ext cx="760996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New &amp; Next Normal Ways of Online Teaching &amp; Learning Ecosystem</a:t>
            </a:r>
          </a:p>
        </p:txBody>
      </p:sp>
      <p:sp>
        <p:nvSpPr>
          <p:cNvPr id="12" name="Rectangle 11">
            <a:extLst/>
          </p:cNvPr>
          <p:cNvSpPr/>
          <p:nvPr/>
        </p:nvSpPr>
        <p:spPr>
          <a:xfrm>
            <a:off x="641582" y="2920842"/>
            <a:ext cx="3962192" cy="212365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6600" b="1" i="0" u="none" strike="noStrike" kern="1200" cap="none" spc="0" normalizeH="0" baseline="0" noProof="0" dirty="0">
                <a:ln>
                  <a:noFill/>
                </a:ln>
                <a:solidFill>
                  <a:srgbClr val="2CB2DA"/>
                </a:solidFill>
                <a:effectLst/>
                <a:uLnTx/>
                <a:uFillTx/>
                <a:latin typeface="RSU" panose="02000506040000020003" pitchFamily="2" charset="-34"/>
                <a:ea typeface="+mn-ea"/>
                <a:cs typeface="RSU" panose="02000506040000020003" pitchFamily="2" charset="-34"/>
              </a:rPr>
              <a:t> </a:t>
            </a:r>
            <a:r>
              <a:rPr kumimoji="0" lang="en-US" sz="6600" b="1" i="0" u="none" strike="noStrike" kern="1200" cap="none" spc="0" normalizeH="0" baseline="0" noProof="0" dirty="0">
                <a:ln>
                  <a:noFill/>
                </a:ln>
                <a:solidFill>
                  <a:srgbClr val="2CB2DA"/>
                </a:solidFill>
                <a:effectLst/>
                <a:uLnTx/>
                <a:uFillTx/>
                <a:latin typeface="RSU" panose="02000506040000020003" pitchFamily="2" charset="-34"/>
                <a:ea typeface="+mn-ea"/>
                <a:cs typeface="RSU" panose="02000506040000020003" pitchFamily="2" charset="-34"/>
              </a:rPr>
              <a:t>G</a:t>
            </a:r>
            <a:r>
              <a:rPr kumimoji="0" lang="en-US" sz="6600" b="1" i="0" u="none" strike="noStrike" kern="1200" cap="none" spc="0" normalizeH="0" baseline="0" noProof="0" dirty="0" err="1">
                <a:ln>
                  <a:noFill/>
                </a:ln>
                <a:solidFill>
                  <a:srgbClr val="2CB2DA"/>
                </a:solidFill>
                <a:effectLst/>
                <a:uLnTx/>
                <a:uFillTx/>
                <a:latin typeface="RSU" panose="02000506040000020003" pitchFamily="2" charset="-34"/>
                <a:ea typeface="+mn-ea"/>
                <a:cs typeface="RSU" panose="02000506040000020003" pitchFamily="2" charset="-34"/>
              </a:rPr>
              <a:t>rowth</a:t>
            </a:r>
            <a:r>
              <a:rPr kumimoji="0" lang="en-US" sz="6600" b="1" i="0" u="none" strike="noStrike" kern="1200" cap="none" spc="0" normalizeH="0" baseline="0" noProof="0" dirty="0">
                <a:ln>
                  <a:noFill/>
                </a:ln>
                <a:solidFill>
                  <a:srgbClr val="2CB2DA"/>
                </a:solidFill>
                <a:effectLst/>
                <a:uLnTx/>
                <a:uFillTx/>
                <a:latin typeface="RSU" panose="02000506040000020003" pitchFamily="2" charset="-34"/>
                <a:ea typeface="+mn-ea"/>
                <a:cs typeface="RSU" panose="02000506040000020003" pitchFamily="2" charset="-34"/>
              </a:rPr>
              <a:t> Mindset</a:t>
            </a:r>
          </a:p>
        </p:txBody>
      </p:sp>
    </p:spTree>
    <p:extLst>
      <p:ext uri="{BB962C8B-B14F-4D97-AF65-F5344CB8AC3E}">
        <p14:creationId xmlns:p14="http://schemas.microsoft.com/office/powerpoint/2010/main" val="25414957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2860726" y="4237567"/>
            <a:ext cx="1930400" cy="243417"/>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800" b="0" i="0" u="none" strike="noStrike" kern="1200" cap="none" spc="0" normalizeH="0" baseline="0" noProof="0">
              <a:ln>
                <a:noFill/>
              </a:ln>
              <a:solidFill>
                <a:prstClr val="black">
                  <a:tint val="75000"/>
                </a:prstClr>
              </a:solidFill>
              <a:effectLst/>
              <a:uLnTx/>
              <a:uFillTx/>
              <a:latin typeface="Calibri"/>
              <a:ea typeface="+mn-ea"/>
              <a:cs typeface="Cordia New" panose="020B0304020202020204" pitchFamily="34" charset="-34"/>
            </a:endParaRPr>
          </a:p>
        </p:txBody>
      </p:sp>
      <p:sp>
        <p:nvSpPr>
          <p:cNvPr id="6" name="Slide Number Placeholder 5"/>
          <p:cNvSpPr>
            <a:spLocks noGrp="1"/>
          </p:cNvSpPr>
          <p:nvPr>
            <p:ph type="sldNum" sz="quarter" idx="12"/>
          </p:nvPr>
        </p:nvSpPr>
        <p:spPr>
          <a:xfrm>
            <a:off x="5146726" y="4237567"/>
            <a:ext cx="1422400" cy="243417"/>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143A96-3D86-4C46-B5C1-C11123290CC7}" type="slidenum">
              <a:rPr kumimoji="0" lang="th-TH" sz="800" b="0" i="0" u="none" strike="noStrike" kern="1200" cap="none" spc="0" normalizeH="0" baseline="0" noProof="0" smtClean="0">
                <a:ln>
                  <a:noFill/>
                </a:ln>
                <a:solidFill>
                  <a:prstClr val="black">
                    <a:tint val="75000"/>
                  </a:prstClr>
                </a:solidFill>
                <a:effectLst/>
                <a:uLnTx/>
                <a:uFillTx/>
                <a:latin typeface="Calibri"/>
                <a:ea typeface="+mn-ea"/>
                <a:cs typeface="Cordia New" panose="020B0304020202020204"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th-TH" sz="800" b="0" i="0" u="none" strike="noStrike" kern="1200" cap="none" spc="0" normalizeH="0" baseline="0" noProof="0">
              <a:ln>
                <a:noFill/>
              </a:ln>
              <a:solidFill>
                <a:prstClr val="black">
                  <a:tint val="75000"/>
                </a:prstClr>
              </a:solidFill>
              <a:effectLst/>
              <a:uLnTx/>
              <a:uFillTx/>
              <a:latin typeface="Calibri"/>
              <a:ea typeface="+mn-ea"/>
              <a:cs typeface="Cordia New" panose="020B0304020202020204" pitchFamily="34" charset="-34"/>
            </a:endParaRPr>
          </a:p>
        </p:txBody>
      </p:sp>
      <p:pic>
        <p:nvPicPr>
          <p:cNvPr id="1028" name="Picture 4" descr="https://lh4.googleusercontent.com/DohH0FkhI0jhpOiDP8Oeaha2d6S7uCkwNkiBSGdzYxBaOZHjZyk4PtLSNyOHD5AjNsNaWSs8hhFSMGinJBlbnVTl8rpxvwdQwP4neRvjHfhYuG4ZESY3CApVvbceO7gwxwDhKHIP23Q"/>
          <p:cNvPicPr>
            <a:picLocks noChangeAspect="1" noChangeArrowheads="1"/>
          </p:cNvPicPr>
          <p:nvPr/>
        </p:nvPicPr>
        <p:blipFill rotWithShape="1">
          <a:blip r:embed="rId2">
            <a:extLst>
              <a:ext uri="{28A0092B-C50C-407E-A947-70E740481C1C}">
                <a14:useLocalDpi xmlns:a14="http://schemas.microsoft.com/office/drawing/2010/main" val="0"/>
              </a:ext>
            </a:extLst>
          </a:blip>
          <a:srcRect l="36514" t="54139" r="44700" b="12816"/>
          <a:stretch/>
        </p:blipFill>
        <p:spPr bwMode="auto">
          <a:xfrm>
            <a:off x="7133262" y="3178676"/>
            <a:ext cx="2915603" cy="288342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lh5.googleusercontent.com/aJU5o9jdVrLXFXq0N5sbKkiXADnMq5Fa6sNLUqJKIqmQ1OGIjO2xSgiNF0MDfUA1DpMS8JrexqW0UU-aBXtcEsJ4s-lerA3uKd0HxjM9e2FGIRazkGR3L0B1-ST1l1wuGzjkMRS6ZH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6693" y="3039270"/>
            <a:ext cx="4647946" cy="335955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s://lh4.googleusercontent.com/DohH0FkhI0jhpOiDP8Oeaha2d6S7uCkwNkiBSGdzYxBaOZHjZyk4PtLSNyOHD5AjNsNaWSs8hhFSMGinJBlbnVTl8rpxvwdQwP4neRvjHfhYuG4ZESY3CApVvbceO7gwxwDhKHIP23Q"/>
          <p:cNvPicPr>
            <a:picLocks noChangeAspect="1" noChangeArrowheads="1"/>
          </p:cNvPicPr>
          <p:nvPr/>
        </p:nvPicPr>
        <p:blipFill rotWithShape="1">
          <a:blip r:embed="rId2">
            <a:extLst>
              <a:ext uri="{28A0092B-C50C-407E-A947-70E740481C1C}">
                <a14:useLocalDpi xmlns:a14="http://schemas.microsoft.com/office/drawing/2010/main" val="0"/>
              </a:ext>
            </a:extLst>
          </a:blip>
          <a:srcRect l="17667" t="54139" r="63486" b="12816"/>
          <a:stretch/>
        </p:blipFill>
        <p:spPr bwMode="auto">
          <a:xfrm>
            <a:off x="2166620" y="0"/>
            <a:ext cx="2911396" cy="286981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21st century skills"/>
          <p:cNvPicPr>
            <a:picLocks noChangeAspect="1" noChangeArrowheads="1"/>
          </p:cNvPicPr>
          <p:nvPr/>
        </p:nvPicPr>
        <p:blipFill rotWithShape="1">
          <a:blip r:embed="rId4">
            <a:extLst>
              <a:ext uri="{28A0092B-C50C-407E-A947-70E740481C1C}">
                <a14:useLocalDpi xmlns:a14="http://schemas.microsoft.com/office/drawing/2010/main" val="0"/>
              </a:ext>
            </a:extLst>
          </a:blip>
          <a:srcRect t="14712"/>
          <a:stretch/>
        </p:blipFill>
        <p:spPr bwMode="auto">
          <a:xfrm>
            <a:off x="5499945" y="132779"/>
            <a:ext cx="4355859" cy="3001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02685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5491" y="36270"/>
            <a:ext cx="12142694" cy="6777319"/>
          </a:xfrm>
          <a:prstGeom prst="rect">
            <a:avLst/>
          </a:prstGeom>
          <a:ln w="111125">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dirty="0">
              <a:ln>
                <a:noFill/>
              </a:ln>
              <a:solidFill>
                <a:prstClr val="black"/>
              </a:solidFill>
              <a:effectLst/>
              <a:uLnTx/>
              <a:uFillTx/>
              <a:latin typeface="Calibri"/>
              <a:ea typeface="+mn-ea"/>
              <a:cs typeface="Cordia New" panose="020B0304020202020204" pitchFamily="34" charset="-34"/>
            </a:endParaRPr>
          </a:p>
        </p:txBody>
      </p:sp>
      <p:sp>
        <p:nvSpPr>
          <p:cNvPr id="10" name="Title 1"/>
          <p:cNvSpPr txBox="1">
            <a:spLocks/>
          </p:cNvSpPr>
          <p:nvPr/>
        </p:nvSpPr>
        <p:spPr>
          <a:xfrm>
            <a:off x="211791" y="40041"/>
            <a:ext cx="8518712"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4599BB"/>
                </a:solidFill>
                <a:effectLst/>
                <a:uLnTx/>
                <a:uFillTx/>
                <a:latin typeface="DB BrandVoice X" panose="02000506090000020004" pitchFamily="2" charset="-34"/>
                <a:ea typeface="+mj-ea"/>
                <a:cs typeface="DB BrandVoice X" panose="02000506090000020004" pitchFamily="2" charset="-34"/>
              </a:rPr>
              <a:t>Skillset: </a:t>
            </a:r>
            <a:r>
              <a:rPr kumimoji="0" lang="en-US" sz="5400" b="0" i="0" u="none" strike="noStrike" kern="1200" cap="none" spc="0" normalizeH="0" baseline="0" noProof="0" dirty="0">
                <a:ln>
                  <a:noFill/>
                </a:ln>
                <a:solidFill>
                  <a:srgbClr val="28C4CC">
                    <a:lumMod val="75000"/>
                  </a:srgbClr>
                </a:solidFill>
                <a:effectLst/>
                <a:uLnTx/>
                <a:uFillTx/>
                <a:latin typeface="DB BrandVoice X" panose="02000506090000020004" pitchFamily="2" charset="-34"/>
                <a:ea typeface="+mj-ea"/>
                <a:cs typeface="DB BrandVoice X" panose="02000506090000020004" pitchFamily="2" charset="-34"/>
              </a:rPr>
              <a:t>Thinking skills &amp; Soft skills</a:t>
            </a:r>
            <a:endParaRPr kumimoji="0" lang="en-US" sz="5400" b="0" i="0" u="none" strike="noStrike" kern="1200" cap="none" spc="0" normalizeH="0" baseline="0" noProof="0" dirty="0">
              <a:ln>
                <a:noFill/>
              </a:ln>
              <a:solidFill>
                <a:srgbClr val="4599BB"/>
              </a:solidFill>
              <a:effectLst/>
              <a:uLnTx/>
              <a:uFillTx/>
              <a:latin typeface="DB BrandVoice X" panose="02000506090000020004" pitchFamily="2" charset="-34"/>
              <a:ea typeface="+mj-ea"/>
              <a:cs typeface="DB BrandVoice X" panose="02000506090000020004" pitchFamily="2" charset="-34"/>
            </a:endParaRPr>
          </a:p>
        </p:txBody>
      </p:sp>
      <p:pic>
        <p:nvPicPr>
          <p:cNvPr id="11" name="Picture 2" descr="https://lh4.googleusercontent.com/x42X-S9do0Ou349pXez64F_3bI2YMOLhdc4nE3EgCIkKhMKMDp7mKTtlBR0d6U3lrGYJ0kFi355l76uxCLkSsWOeb_n8mdWypgnpIOx6XNlHJY37r8WoNNWO2bS1BnlIzm2yz5BI"/>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5361" t="76245" r="9757" b="4558"/>
          <a:stretch/>
        </p:blipFill>
        <p:spPr bwMode="auto">
          <a:xfrm>
            <a:off x="3231881" y="1250080"/>
            <a:ext cx="2673215" cy="1201444"/>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txBox="1">
            <a:spLocks/>
          </p:cNvSpPr>
          <p:nvPr/>
        </p:nvSpPr>
        <p:spPr>
          <a:xfrm>
            <a:off x="885492" y="681278"/>
            <a:ext cx="2602006"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rgbClr val="2683C6">
                    <a:lumMod val="60000"/>
                    <a:lumOff val="40000"/>
                  </a:srgbClr>
                </a:solidFill>
                <a:effectLst/>
                <a:uLnTx/>
                <a:uFillTx/>
                <a:latin typeface="DB BrandVoice X" panose="02000506090000020004" pitchFamily="2" charset="-34"/>
                <a:ea typeface="+mj-ea"/>
                <a:cs typeface="DB BrandVoice X" panose="02000506090000020004" pitchFamily="2" charset="-34"/>
              </a:rPr>
              <a:t>Top 10 skills</a:t>
            </a:r>
          </a:p>
        </p:txBody>
      </p:sp>
      <p:sp>
        <p:nvSpPr>
          <p:cNvPr id="2" name="Oval 1"/>
          <p:cNvSpPr/>
          <p:nvPr/>
        </p:nvSpPr>
        <p:spPr>
          <a:xfrm>
            <a:off x="531747" y="1250080"/>
            <a:ext cx="221877" cy="22187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a:ln>
                <a:noFill/>
              </a:ln>
              <a:solidFill>
                <a:prstClr val="white"/>
              </a:solidFill>
              <a:effectLst/>
              <a:uLnTx/>
              <a:uFillTx/>
              <a:latin typeface="Calibri"/>
              <a:ea typeface="+mn-ea"/>
              <a:cs typeface="Cordia New" panose="020B0304020202020204" pitchFamily="34" charset="-34"/>
            </a:endParaRPr>
          </a:p>
        </p:txBody>
      </p:sp>
      <p:sp>
        <p:nvSpPr>
          <p:cNvPr id="3" name="Rounded Rectangle 2"/>
          <p:cNvSpPr/>
          <p:nvPr/>
        </p:nvSpPr>
        <p:spPr>
          <a:xfrm>
            <a:off x="1366220" y="1778945"/>
            <a:ext cx="1640541" cy="574502"/>
          </a:xfrm>
          <a:prstGeom prst="roundRect">
            <a:avLst/>
          </a:prstGeom>
          <a:noFill/>
          <a:ln w="38100">
            <a:solidFill>
              <a:schemeClr val="accent2">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lumMod val="50000"/>
                  </a:prstClr>
                </a:solidFill>
                <a:effectLst/>
                <a:uLnTx/>
                <a:uFillTx/>
                <a:latin typeface="Calibri"/>
                <a:ea typeface="+mn-ea"/>
                <a:cs typeface="+mn-cs"/>
              </a:rPr>
              <a:t>in 2020</a:t>
            </a:r>
            <a:endParaRPr kumimoji="0" lang="th-TH" sz="2800" b="0" i="0" u="none" strike="noStrike" kern="1200" cap="none" spc="0" normalizeH="0" baseline="0" noProof="0" dirty="0">
              <a:ln>
                <a:noFill/>
              </a:ln>
              <a:solidFill>
                <a:prstClr val="white">
                  <a:lumMod val="50000"/>
                </a:prstClr>
              </a:solidFill>
              <a:effectLst/>
              <a:uLnTx/>
              <a:uFillTx/>
              <a:latin typeface="Calibri"/>
              <a:ea typeface="+mn-ea"/>
              <a:cs typeface="Cordia New" panose="020B0304020202020204" pitchFamily="34" charset="-34"/>
            </a:endParaRPr>
          </a:p>
        </p:txBody>
      </p:sp>
      <p:sp>
        <p:nvSpPr>
          <p:cNvPr id="15" name="Title 1"/>
          <p:cNvSpPr txBox="1">
            <a:spLocks/>
          </p:cNvSpPr>
          <p:nvPr/>
        </p:nvSpPr>
        <p:spPr>
          <a:xfrm>
            <a:off x="6630222" y="2505003"/>
            <a:ext cx="5718362" cy="384469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Complex Problem Solving</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Coordinating with Others</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People Management</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Critical Thinking</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Negotiation</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Quality Control</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Service Orientation</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Judgment and Decision Making</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Active Listening</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Creativity</a:t>
            </a:r>
          </a:p>
        </p:txBody>
      </p:sp>
      <p:sp>
        <p:nvSpPr>
          <p:cNvPr id="16" name="Rounded Rectangle 15"/>
          <p:cNvSpPr/>
          <p:nvPr/>
        </p:nvSpPr>
        <p:spPr>
          <a:xfrm>
            <a:off x="6746050" y="1728882"/>
            <a:ext cx="1640541" cy="580913"/>
          </a:xfrm>
          <a:prstGeom prst="roundRect">
            <a:avLst/>
          </a:prstGeom>
          <a:noFill/>
          <a:ln w="38100">
            <a:solidFill>
              <a:schemeClr val="accent2">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lumMod val="50000"/>
                  </a:prstClr>
                </a:solidFill>
                <a:effectLst/>
                <a:uLnTx/>
                <a:uFillTx/>
                <a:latin typeface="Calibri"/>
                <a:ea typeface="+mn-ea"/>
                <a:cs typeface="+mn-cs"/>
              </a:rPr>
              <a:t>in 2015</a:t>
            </a:r>
            <a:endParaRPr kumimoji="0" lang="th-TH" sz="2800" b="0" i="0" u="none" strike="noStrike" kern="1200" cap="none" spc="0" normalizeH="0" baseline="0" noProof="0" dirty="0">
              <a:ln>
                <a:noFill/>
              </a:ln>
              <a:solidFill>
                <a:prstClr val="white">
                  <a:lumMod val="50000"/>
                </a:prstClr>
              </a:solidFill>
              <a:effectLst/>
              <a:uLnTx/>
              <a:uFillTx/>
              <a:latin typeface="Calibri"/>
              <a:ea typeface="+mn-ea"/>
              <a:cs typeface="Cordia New" panose="020B0304020202020204" pitchFamily="34" charset="-34"/>
            </a:endParaRPr>
          </a:p>
        </p:txBody>
      </p:sp>
      <p:pic>
        <p:nvPicPr>
          <p:cNvPr id="17" name="Picture 2" descr="https://lh4.googleusercontent.com/x42X-S9do0Ou349pXez64F_3bI2YMOLhdc4nE3EgCIkKhMKMDp7mKTtlBR0d6U3lrGYJ0kFi355l76uxCLkSsWOeb_n8mdWypgnpIOx6XNlHJY37r8WoNNWO2bS1BnlIzm2yz5BI"/>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077" t="78393" r="70407" b="4330"/>
          <a:stretch/>
        </p:blipFill>
        <p:spPr bwMode="auto">
          <a:xfrm>
            <a:off x="8514235" y="409013"/>
            <a:ext cx="3421088" cy="2052655"/>
          </a:xfrm>
          <a:prstGeom prst="rect">
            <a:avLst/>
          </a:prstGeom>
          <a:noFill/>
          <a:extLst>
            <a:ext uri="{909E8E84-426E-40DD-AFC4-6F175D3DCCD1}">
              <a14:hiddenFill xmlns:a14="http://schemas.microsoft.com/office/drawing/2010/main">
                <a:solidFill>
                  <a:srgbClr val="FFFFFF"/>
                </a:solidFill>
              </a14:hiddenFill>
            </a:ext>
          </a:extLst>
        </p:spPr>
      </p:pic>
      <p:sp>
        <p:nvSpPr>
          <p:cNvPr id="18" name="Title 1"/>
          <p:cNvSpPr txBox="1">
            <a:spLocks/>
          </p:cNvSpPr>
          <p:nvPr/>
        </p:nvSpPr>
        <p:spPr>
          <a:xfrm>
            <a:off x="1237595" y="2588561"/>
            <a:ext cx="5718362" cy="36775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Complex Problem Solving</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Critical Thinking</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Creativity</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People Management</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Coordinating with Others</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Emotional Intelligence</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Judgment and Decision Making</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Service Orientation</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Negotiation</a:t>
            </a:r>
          </a:p>
          <a:p>
            <a:pPr marL="742950" marR="0" lvl="0" indent="-742950" algn="l" defTabSz="914400" rtl="0" eaLnBrk="1" fontAlgn="auto" latinLnBrk="0" hangingPunct="1">
              <a:lnSpc>
                <a:spcPct val="90000"/>
              </a:lnSpc>
              <a:spcBef>
                <a:spcPct val="0"/>
              </a:spcBef>
              <a:spcAft>
                <a:spcPts val="0"/>
              </a:spcAft>
              <a:buClrTx/>
              <a:buSzTx/>
              <a:buFontTx/>
              <a:buAutoNum type="arabicPeriod"/>
              <a:tabLst/>
              <a:defRPr/>
            </a:pPr>
            <a:r>
              <a:rPr kumimoji="0" lang="en-US" sz="2800" b="0" i="0" u="none" strike="noStrike" kern="1200" cap="none" spc="0" normalizeH="0" baseline="0" noProof="0" dirty="0">
                <a:ln>
                  <a:noFill/>
                </a:ln>
                <a:solidFill>
                  <a:prstClr val="white">
                    <a:lumMod val="50000"/>
                  </a:prstClr>
                </a:solidFill>
                <a:effectLst/>
                <a:uLnTx/>
                <a:uFillTx/>
                <a:latin typeface="DB BrandVoice X" panose="02000506090000020004" pitchFamily="2" charset="-34"/>
                <a:ea typeface="+mj-ea"/>
                <a:cs typeface="DB BrandVoice X" panose="02000506090000020004" pitchFamily="2" charset="-34"/>
              </a:rPr>
              <a:t>Cognitive Flexibility</a:t>
            </a:r>
          </a:p>
        </p:txBody>
      </p:sp>
      <p:sp>
        <p:nvSpPr>
          <p:cNvPr id="20" name="Title 1"/>
          <p:cNvSpPr txBox="1">
            <a:spLocks/>
          </p:cNvSpPr>
          <p:nvPr/>
        </p:nvSpPr>
        <p:spPr>
          <a:xfrm>
            <a:off x="211791" y="6287413"/>
            <a:ext cx="8905315" cy="56951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2683C6">
                    <a:lumMod val="60000"/>
                    <a:lumOff val="40000"/>
                  </a:srgbClr>
                </a:solidFill>
                <a:effectLst/>
                <a:uLnTx/>
                <a:uFillTx/>
                <a:latin typeface="DB BrandVoice X" panose="02000506090000020004" pitchFamily="2" charset="-34"/>
                <a:ea typeface="+mj-ea"/>
                <a:cs typeface="DB BrandVoice X" panose="02000506090000020004" pitchFamily="2" charset="-34"/>
              </a:rPr>
              <a:t>Source: Future of Jobs Report, World Economic Forum</a:t>
            </a:r>
          </a:p>
        </p:txBody>
      </p:sp>
    </p:spTree>
    <p:extLst>
      <p:ext uri="{BB962C8B-B14F-4D97-AF65-F5344CB8AC3E}">
        <p14:creationId xmlns:p14="http://schemas.microsoft.com/office/powerpoint/2010/main" val="6904936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8657" t="10079" r="9248" b="6931"/>
          <a:stretch/>
        </p:blipFill>
        <p:spPr>
          <a:xfrm>
            <a:off x="11088" y="-1"/>
            <a:ext cx="12180912" cy="6923057"/>
          </a:xfrm>
          <a:prstGeom prst="rect">
            <a:avLst/>
          </a:prstGeom>
        </p:spPr>
      </p:pic>
    </p:spTree>
    <p:extLst>
      <p:ext uri="{BB962C8B-B14F-4D97-AF65-F5344CB8AC3E}">
        <p14:creationId xmlns:p14="http://schemas.microsoft.com/office/powerpoint/2010/main" val="3638208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8740" b="17000"/>
          <a:stretch/>
        </p:blipFill>
        <p:spPr>
          <a:xfrm>
            <a:off x="1972243" y="448311"/>
            <a:ext cx="8650732" cy="5430982"/>
          </a:xfrm>
          <a:prstGeom prst="rect">
            <a:avLst/>
          </a:prstGeom>
        </p:spPr>
      </p:pic>
      <p:sp>
        <p:nvSpPr>
          <p:cNvPr id="5" name="Rectangle 4"/>
          <p:cNvSpPr/>
          <p:nvPr/>
        </p:nvSpPr>
        <p:spPr>
          <a:xfrm>
            <a:off x="3662240" y="6017975"/>
            <a:ext cx="5270738" cy="41549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0" i="0" u="sng" strike="noStrike" kern="1200" cap="none" spc="0" normalizeH="0" baseline="0" noProof="0" dirty="0">
                <a:ln>
                  <a:noFill/>
                </a:ln>
                <a:solidFill>
                  <a:srgbClr val="0000FF"/>
                </a:solidFill>
                <a:effectLst/>
                <a:uLnTx/>
                <a:uFillTx/>
                <a:latin typeface="RSU" panose="02000506040000020003" pitchFamily="2" charset="-34"/>
                <a:ea typeface="Times New Roman" panose="02020603050405020304" pitchFamily="18" charset="0"/>
                <a:cs typeface="RSU" panose="02000506040000020003" pitchFamily="2" charset="-34"/>
                <a:hlinkClick r:id="rId3"/>
              </a:rPr>
              <a:t>weforum.org/reports/the-future-of-jobs-report-2020</a:t>
            </a:r>
            <a:endParaRPr kumimoji="0" lang="en-US" sz="21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004762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630158885"/>
              </p:ext>
            </p:extLst>
          </p:nvPr>
        </p:nvGraphicFramePr>
        <p:xfrm>
          <a:off x="2008415" y="3426902"/>
          <a:ext cx="8014247" cy="45864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2" descr="Image result for generation alph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08415" y="1110498"/>
            <a:ext cx="8014247" cy="267959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993768" y="4869160"/>
            <a:ext cx="3564040"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D86C80"/>
                </a:solidFill>
                <a:effectLst/>
                <a:uLnTx/>
                <a:uFillTx/>
                <a:latin typeface="Arial Rounded MT Bold" panose="020F0704030504030204" pitchFamily="34" charset="0"/>
                <a:ea typeface="+mn-ea"/>
                <a:cs typeface="+mn-cs"/>
              </a:rPr>
              <a:t>Digital Quotient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D86C80"/>
                </a:solidFill>
                <a:effectLst/>
                <a:uLnTx/>
                <a:uFillTx/>
                <a:latin typeface="Arial Rounded MT Bold" panose="020F0704030504030204" pitchFamily="34" charset="0"/>
                <a:ea typeface="+mn-ea"/>
                <a:cs typeface="+mn-cs"/>
              </a:rPr>
              <a:t>Digital Intelligence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D86C80"/>
                </a:solidFill>
                <a:effectLst/>
                <a:uLnTx/>
                <a:uFillTx/>
                <a:latin typeface="Arial Rounded MT Bold" panose="020F0704030504030204" pitchFamily="34" charset="0"/>
                <a:ea typeface="+mn-ea"/>
                <a:cs typeface="+mn-cs"/>
              </a:rPr>
              <a:t>Digital Competencies</a:t>
            </a:r>
          </a:p>
        </p:txBody>
      </p:sp>
      <p:sp>
        <p:nvSpPr>
          <p:cNvPr id="8" name="Title 1"/>
          <p:cNvSpPr txBox="1">
            <a:spLocks/>
          </p:cNvSpPr>
          <p:nvPr/>
        </p:nvSpPr>
        <p:spPr>
          <a:xfrm>
            <a:off x="138640" y="129575"/>
            <a:ext cx="12020702" cy="9972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223C8E"/>
                </a:solidFill>
                <a:effectLst/>
                <a:uLnTx/>
                <a:uFillTx/>
                <a:latin typeface="RSU" panose="02000506040000020003" pitchFamily="2" charset="-34"/>
                <a:ea typeface="+mj-ea"/>
                <a:cs typeface="RSU" panose="02000506040000020003" pitchFamily="2" charset="-34"/>
              </a:rPr>
              <a:t>Learning Goal</a:t>
            </a:r>
            <a:endParaRPr kumimoji="0" lang="en-US" sz="4000" b="1" i="0" u="none" strike="noStrike" kern="1200" cap="none" spc="0" normalizeH="0" baseline="0" noProof="0" dirty="0">
              <a:ln>
                <a:noFill/>
              </a:ln>
              <a:solidFill>
                <a:srgbClr val="223C8E"/>
              </a:solidFill>
              <a:effectLst/>
              <a:uLnTx/>
              <a:uFillTx/>
              <a:latin typeface="Calibri"/>
              <a:ea typeface="+mj-ea"/>
              <a:cs typeface="+mj-cs"/>
            </a:endParaRPr>
          </a:p>
        </p:txBody>
      </p:sp>
      <p:pic>
        <p:nvPicPr>
          <p:cNvPr id="9" name="Graphic 8" descr="Bullseye"/>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536160" y="94802"/>
            <a:ext cx="566057" cy="566057"/>
          </a:xfrm>
          <a:prstGeom prst="rect">
            <a:avLst/>
          </a:prstGeom>
        </p:spPr>
      </p:pic>
    </p:spTree>
    <p:extLst>
      <p:ext uri="{BB962C8B-B14F-4D97-AF65-F5344CB8AC3E}">
        <p14:creationId xmlns:p14="http://schemas.microsoft.com/office/powerpoint/2010/main" val="39749477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2906" t="25252" r="14252" b="8517"/>
          <a:stretch/>
        </p:blipFill>
        <p:spPr>
          <a:xfrm>
            <a:off x="606832" y="628201"/>
            <a:ext cx="11084318" cy="5666369"/>
          </a:xfrm>
          <a:prstGeom prst="rect">
            <a:avLst/>
          </a:prstGeom>
        </p:spPr>
      </p:pic>
      <p:sp>
        <p:nvSpPr>
          <p:cNvPr id="8" name="Title 1"/>
          <p:cNvSpPr txBox="1">
            <a:spLocks/>
          </p:cNvSpPr>
          <p:nvPr/>
        </p:nvSpPr>
        <p:spPr>
          <a:xfrm>
            <a:off x="138640" y="129575"/>
            <a:ext cx="12020702" cy="9972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223C8E"/>
                </a:solidFill>
                <a:effectLst/>
                <a:uLnTx/>
                <a:uFillTx/>
                <a:latin typeface="RSU" panose="02000506040000020003" pitchFamily="2" charset="-34"/>
                <a:ea typeface="+mj-ea"/>
                <a:cs typeface="RSU" panose="02000506040000020003" pitchFamily="2" charset="-34"/>
              </a:rPr>
              <a:t>Learning Goal</a:t>
            </a:r>
            <a:endParaRPr kumimoji="0" lang="en-US" sz="4000" b="1" i="0" u="none" strike="noStrike" kern="1200" cap="none" spc="0" normalizeH="0" baseline="0" noProof="0" dirty="0">
              <a:ln>
                <a:noFill/>
              </a:ln>
              <a:solidFill>
                <a:srgbClr val="223C8E"/>
              </a:solidFill>
              <a:effectLst/>
              <a:uLnTx/>
              <a:uFillTx/>
              <a:latin typeface="Calibri"/>
              <a:ea typeface="+mj-ea"/>
              <a:cs typeface="+mj-cs"/>
            </a:endParaRPr>
          </a:p>
        </p:txBody>
      </p:sp>
      <p:pic>
        <p:nvPicPr>
          <p:cNvPr id="9" name="Graphic 8" descr="Bullseye"/>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36160" y="94802"/>
            <a:ext cx="566057" cy="566057"/>
          </a:xfrm>
          <a:prstGeom prst="rect">
            <a:avLst/>
          </a:prstGeom>
        </p:spPr>
      </p:pic>
    </p:spTree>
    <p:extLst>
      <p:ext uri="{BB962C8B-B14F-4D97-AF65-F5344CB8AC3E}">
        <p14:creationId xmlns:p14="http://schemas.microsoft.com/office/powerpoint/2010/main" val="4744662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3447" y="28756"/>
            <a:ext cx="12142694" cy="6777319"/>
          </a:xfrm>
          <a:prstGeom prst="rect">
            <a:avLst/>
          </a:prstGeom>
          <a:ln w="111125">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endParaRPr lang="th-TH" dirty="0"/>
          </a:p>
        </p:txBody>
      </p:sp>
      <p:sp>
        <p:nvSpPr>
          <p:cNvPr id="13" name="Title 1"/>
          <p:cNvSpPr txBox="1">
            <a:spLocks/>
          </p:cNvSpPr>
          <p:nvPr/>
        </p:nvSpPr>
        <p:spPr>
          <a:xfrm>
            <a:off x="13447" y="996416"/>
            <a:ext cx="4118691"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ts val="5000"/>
              </a:lnSpc>
            </a:pPr>
            <a:r>
              <a:rPr lang="en-US" sz="4800" dirty="0">
                <a:solidFill>
                  <a:schemeClr val="bg2">
                    <a:lumMod val="50000"/>
                  </a:schemeClr>
                </a:solidFill>
                <a:latin typeface="DB BrandVoice X" panose="02000506090000020004" pitchFamily="2" charset="-34"/>
                <a:cs typeface="DB BrandVoice X" panose="02000506090000020004" pitchFamily="2" charset="-34"/>
              </a:rPr>
              <a:t>Smart Teachers </a:t>
            </a:r>
          </a:p>
          <a:p>
            <a:pPr>
              <a:lnSpc>
                <a:spcPts val="5000"/>
              </a:lnSpc>
            </a:pPr>
            <a:r>
              <a:rPr lang="th-TH" sz="4800" dirty="0">
                <a:solidFill>
                  <a:schemeClr val="accent2">
                    <a:lumMod val="60000"/>
                    <a:lumOff val="40000"/>
                  </a:schemeClr>
                </a:solidFill>
                <a:latin typeface="DB BrandVoice X" panose="02000506090000020004" pitchFamily="2" charset="-34"/>
                <a:cs typeface="DB BrandVoice X" panose="02000506090000020004" pitchFamily="2" charset="-34"/>
              </a:rPr>
              <a:t>ในยุค</a:t>
            </a:r>
            <a:r>
              <a:rPr lang="en-US" sz="4800" dirty="0">
                <a:solidFill>
                  <a:schemeClr val="accent2">
                    <a:lumMod val="60000"/>
                    <a:lumOff val="40000"/>
                  </a:schemeClr>
                </a:solidFill>
                <a:latin typeface="DB BrandVoice X" panose="02000506090000020004" pitchFamily="2" charset="-34"/>
                <a:cs typeface="DB BrandVoice X" panose="02000506090000020004" pitchFamily="2" charset="-34"/>
              </a:rPr>
              <a:t> Thailand 4.0 </a:t>
            </a:r>
            <a:endParaRPr lang="th-TH" sz="4800" dirty="0">
              <a:solidFill>
                <a:schemeClr val="accent2">
                  <a:lumMod val="60000"/>
                  <a:lumOff val="40000"/>
                </a:schemeClr>
              </a:solidFill>
              <a:latin typeface="DB BrandVoice X" panose="02000506090000020004" pitchFamily="2" charset="-34"/>
              <a:cs typeface="DB BrandVoice X" panose="02000506090000020004" pitchFamily="2" charset="-34"/>
            </a:endParaRPr>
          </a:p>
        </p:txBody>
      </p:sp>
      <p:pic>
        <p:nvPicPr>
          <p:cNvPr id="15" name="Picture 2" descr="à¸à¸¥à¸à¸²à¸£à¸à¹à¸à¸«à¸²à¸£à¸¹à¸à¸ à¸²à¸à¸ªà¸³à¸«à¸£à¸±à¸ question infographic 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47" y="2090582"/>
            <a:ext cx="3819525" cy="381952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ผลการค้นหารูปภาพสำหรับ technology icon"/>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579" b="29975" l="68103" r="96456"/>
                    </a14:imgEffect>
                  </a14:imgLayer>
                </a14:imgProps>
              </a:ext>
              <a:ext uri="{28A0092B-C50C-407E-A947-70E740481C1C}">
                <a14:useLocalDpi xmlns:a14="http://schemas.microsoft.com/office/drawing/2010/main" val="0"/>
              </a:ext>
            </a:extLst>
          </a:blip>
          <a:srcRect l="71522" t="4252" r="4763" b="70285"/>
          <a:stretch/>
        </p:blipFill>
        <p:spPr bwMode="auto">
          <a:xfrm>
            <a:off x="3958829" y="541957"/>
            <a:ext cx="1452284" cy="146572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Rectangle 16"/>
          <p:cNvSpPr/>
          <p:nvPr/>
        </p:nvSpPr>
        <p:spPr>
          <a:xfrm>
            <a:off x="5579571" y="622691"/>
            <a:ext cx="6071758" cy="1384995"/>
          </a:xfrm>
          <a:prstGeom prst="rect">
            <a:avLst/>
          </a:prstGeom>
        </p:spPr>
        <p:txBody>
          <a:bodyPr wrap="square">
            <a:spAutoFit/>
          </a:bodyPr>
          <a:lstStyle/>
          <a:p>
            <a:pPr lvl="0"/>
            <a:r>
              <a:rPr lang="th-TH" dirty="0">
                <a:solidFill>
                  <a:schemeClr val="bg1">
                    <a:lumMod val="50000"/>
                  </a:schemeClr>
                </a:solidFill>
                <a:latin typeface="DB BrandVoice X" panose="02000506090000020004" pitchFamily="2" charset="-34"/>
                <a:cs typeface="DB BrandVoice X" panose="02000506090000020004" pitchFamily="2" charset="-34"/>
              </a:rPr>
              <a:t>คนไทย 4.0 จะได้รับโอกาสทางการศึกษาที่มีคุณภาพ ตลอดทุกช่วงชีวิต </a:t>
            </a:r>
            <a:r>
              <a:rPr lang="th-TH" dirty="0">
                <a:solidFill>
                  <a:schemeClr val="accent2">
                    <a:lumMod val="60000"/>
                    <a:lumOff val="40000"/>
                  </a:schemeClr>
                </a:solidFill>
                <a:latin typeface="DB BrandVoice X" panose="02000506090000020004" pitchFamily="2" charset="-34"/>
                <a:cs typeface="DB BrandVoice X" panose="02000506090000020004" pitchFamily="2" charset="-34"/>
              </a:rPr>
              <a:t>เป็นคนทันโลก ทันเทคโนโลยี </a:t>
            </a:r>
            <a:r>
              <a:rPr lang="th-TH" dirty="0">
                <a:solidFill>
                  <a:schemeClr val="bg1">
                    <a:lumMod val="50000"/>
                  </a:schemeClr>
                </a:solidFill>
                <a:latin typeface="DB BrandVoice X" panose="02000506090000020004" pitchFamily="2" charset="-34"/>
                <a:cs typeface="DB BrandVoice X" panose="02000506090000020004" pitchFamily="2" charset="-34"/>
              </a:rPr>
              <a:t>สามารถอยู่บนเวทีโลกได้อย่างภาคภูมิใจ</a:t>
            </a:r>
            <a:endParaRPr lang="en-US" dirty="0">
              <a:solidFill>
                <a:schemeClr val="bg1">
                  <a:lumMod val="50000"/>
                </a:schemeClr>
              </a:solidFill>
              <a:latin typeface="DB BrandVoice X" panose="02000506090000020004" pitchFamily="2" charset="-34"/>
              <a:cs typeface="DB BrandVoice X" panose="02000506090000020004" pitchFamily="2" charset="-34"/>
            </a:endParaRPr>
          </a:p>
        </p:txBody>
      </p:sp>
      <p:pic>
        <p:nvPicPr>
          <p:cNvPr id="18" name="Picture 4" descr="รูปภาพที่เกี่ยวข้อง"/>
          <p:cNvPicPr>
            <a:picLocks noChangeAspect="1" noChangeArrowheads="1"/>
          </p:cNvPicPr>
          <p:nvPr/>
        </p:nvPicPr>
        <p:blipFill rotWithShape="1">
          <a:blip r:embed="rId5">
            <a:extLst>
              <a:ext uri="{28A0092B-C50C-407E-A947-70E740481C1C}">
                <a14:useLocalDpi xmlns:a14="http://schemas.microsoft.com/office/drawing/2010/main" val="0"/>
              </a:ext>
            </a:extLst>
          </a:blip>
          <a:srcRect l="69713" t="31826" r="2964" b="36226"/>
          <a:stretch/>
        </p:blipFill>
        <p:spPr bwMode="auto">
          <a:xfrm>
            <a:off x="4445537" y="2186331"/>
            <a:ext cx="1820568" cy="2000985"/>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6266105" y="2724917"/>
            <a:ext cx="6071758" cy="1384995"/>
          </a:xfrm>
          <a:prstGeom prst="rect">
            <a:avLst/>
          </a:prstGeom>
        </p:spPr>
        <p:txBody>
          <a:bodyPr wrap="square">
            <a:spAutoFit/>
          </a:bodyPr>
          <a:lstStyle/>
          <a:p>
            <a:pPr lvl="0"/>
            <a:r>
              <a:rPr lang="th-TH" dirty="0">
                <a:solidFill>
                  <a:schemeClr val="bg1">
                    <a:lumMod val="50000"/>
                  </a:schemeClr>
                </a:solidFill>
                <a:latin typeface="DB BrandVoice X" panose="02000506090000020004" pitchFamily="2" charset="-34"/>
                <a:cs typeface="DB BrandVoice X" panose="02000506090000020004" pitchFamily="2" charset="-34"/>
              </a:rPr>
              <a:t>มีส่วนร่วมกับนานาชาติเพื่อทำให้โลกดีขึ้นน่าอยู่ขึ้น </a:t>
            </a:r>
            <a:br>
              <a:rPr lang="th-TH" dirty="0">
                <a:solidFill>
                  <a:schemeClr val="bg1">
                    <a:lumMod val="50000"/>
                  </a:schemeClr>
                </a:solidFill>
                <a:latin typeface="DB BrandVoice X" panose="02000506090000020004" pitchFamily="2" charset="-34"/>
                <a:cs typeface="DB BrandVoice X" panose="02000506090000020004" pitchFamily="2" charset="-34"/>
              </a:rPr>
            </a:br>
            <a:r>
              <a:rPr lang="th-TH" dirty="0">
                <a:solidFill>
                  <a:schemeClr val="bg1">
                    <a:lumMod val="50000"/>
                  </a:schemeClr>
                </a:solidFill>
                <a:latin typeface="DB BrandVoice X" panose="02000506090000020004" pitchFamily="2" charset="-34"/>
                <a:cs typeface="DB BrandVoice X" panose="02000506090000020004" pitchFamily="2" charset="-34"/>
              </a:rPr>
              <a:t>และ</a:t>
            </a:r>
            <a:r>
              <a:rPr lang="th-TH" dirty="0">
                <a:solidFill>
                  <a:schemeClr val="accent2">
                    <a:lumMod val="60000"/>
                    <a:lumOff val="40000"/>
                  </a:schemeClr>
                </a:solidFill>
                <a:latin typeface="DB BrandVoice X" panose="02000506090000020004" pitchFamily="2" charset="-34"/>
                <a:cs typeface="DB BrandVoice X" panose="02000506090000020004" pitchFamily="2" charset="-34"/>
              </a:rPr>
              <a:t>สามารถสร้างหรือใช้นวัตกรรม </a:t>
            </a:r>
            <a:r>
              <a:rPr lang="th-TH" dirty="0">
                <a:solidFill>
                  <a:schemeClr val="bg1">
                    <a:lumMod val="50000"/>
                  </a:schemeClr>
                </a:solidFill>
                <a:latin typeface="DB BrandVoice X" panose="02000506090000020004" pitchFamily="2" charset="-34"/>
                <a:cs typeface="DB BrandVoice X" panose="02000506090000020004" pitchFamily="2" charset="-34"/>
              </a:rPr>
              <a:t>เทคโนโลยี </a:t>
            </a:r>
            <a:br>
              <a:rPr lang="th-TH" dirty="0">
                <a:solidFill>
                  <a:schemeClr val="bg1">
                    <a:lumMod val="50000"/>
                  </a:schemeClr>
                </a:solidFill>
                <a:latin typeface="DB BrandVoice X" panose="02000506090000020004" pitchFamily="2" charset="-34"/>
                <a:cs typeface="DB BrandVoice X" panose="02000506090000020004" pitchFamily="2" charset="-34"/>
              </a:rPr>
            </a:br>
            <a:r>
              <a:rPr lang="th-TH" dirty="0">
                <a:solidFill>
                  <a:schemeClr val="bg1">
                    <a:lumMod val="50000"/>
                  </a:schemeClr>
                </a:solidFill>
                <a:latin typeface="DB BrandVoice X" panose="02000506090000020004" pitchFamily="2" charset="-34"/>
                <a:cs typeface="DB BrandVoice X" panose="02000506090000020004" pitchFamily="2" charset="-34"/>
              </a:rPr>
              <a:t>ความคิดสร้างสรรค์ </a:t>
            </a:r>
          </a:p>
        </p:txBody>
      </p:sp>
      <p:pic>
        <p:nvPicPr>
          <p:cNvPr id="25" name="Picture 6" descr="รูปภาพที่เกี่ยวข้อง"/>
          <p:cNvPicPr>
            <a:picLocks noChangeAspect="1" noChangeArrowheads="1"/>
          </p:cNvPicPr>
          <p:nvPr/>
        </p:nvPicPr>
        <p:blipFill rotWithShape="1">
          <a:blip r:embed="rId5">
            <a:extLst>
              <a:ext uri="{28A0092B-C50C-407E-A947-70E740481C1C}">
                <a14:useLocalDpi xmlns:a14="http://schemas.microsoft.com/office/drawing/2010/main" val="0"/>
              </a:ext>
            </a:extLst>
          </a:blip>
          <a:srcRect l="4029" t="3279" r="71602" b="70535"/>
          <a:stretch/>
        </p:blipFill>
        <p:spPr bwMode="auto">
          <a:xfrm>
            <a:off x="3705907" y="4641775"/>
            <a:ext cx="1479259" cy="1494200"/>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5355821" y="4671747"/>
            <a:ext cx="6519258" cy="1815882"/>
          </a:xfrm>
          <a:prstGeom prst="rect">
            <a:avLst/>
          </a:prstGeom>
        </p:spPr>
        <p:txBody>
          <a:bodyPr wrap="square">
            <a:spAutoFit/>
          </a:bodyPr>
          <a:lstStyle/>
          <a:p>
            <a:pPr lvl="0"/>
            <a:r>
              <a:rPr lang="th-TH" dirty="0">
                <a:solidFill>
                  <a:schemeClr val="bg1">
                    <a:lumMod val="50000"/>
                  </a:schemeClr>
                </a:solidFill>
                <a:latin typeface="DB BrandVoice X" panose="02000506090000020004" pitchFamily="2" charset="-34"/>
                <a:cs typeface="DB BrandVoice X" panose="02000506090000020004" pitchFamily="2" charset="-34"/>
              </a:rPr>
              <a:t>ตอบโจทย์แผนการศึกษาแห่งชาติ พ.ศ. 2560-2579 </a:t>
            </a:r>
            <a:endParaRPr lang="en-US" dirty="0">
              <a:solidFill>
                <a:schemeClr val="bg1">
                  <a:lumMod val="50000"/>
                </a:schemeClr>
              </a:solidFill>
              <a:latin typeface="DB BrandVoice X" panose="02000506090000020004" pitchFamily="2" charset="-34"/>
              <a:cs typeface="DB BrandVoice X" panose="02000506090000020004" pitchFamily="2" charset="-34"/>
            </a:endParaRPr>
          </a:p>
          <a:p>
            <a:pPr lvl="0"/>
            <a:r>
              <a:rPr lang="th-TH" dirty="0">
                <a:solidFill>
                  <a:schemeClr val="bg1">
                    <a:lumMod val="50000"/>
                  </a:schemeClr>
                </a:solidFill>
                <a:latin typeface="DB BrandVoice X" panose="02000506090000020004" pitchFamily="2" charset="-34"/>
                <a:cs typeface="DB BrandVoice X" panose="02000506090000020004" pitchFamily="2" charset="-34"/>
              </a:rPr>
              <a:t>เน้นพัฒนาการศึกษาของประเทศให้พร้อมรองรับประเทศไทยยุค 4.0 โดยเตรียมผู้เรียนให้มีทักษะของประชากรในศตวรรษที่ 21 (4</a:t>
            </a:r>
            <a:r>
              <a:rPr lang="en-US" dirty="0">
                <a:solidFill>
                  <a:schemeClr val="bg1">
                    <a:lumMod val="50000"/>
                  </a:schemeClr>
                </a:solidFill>
                <a:latin typeface="DB BrandVoice X" panose="02000506090000020004" pitchFamily="2" charset="-34"/>
                <a:cs typeface="DB BrandVoice X" panose="02000506090000020004" pitchFamily="2" charset="-34"/>
              </a:rPr>
              <a:t>Cs, 7Cs, 8Cs) </a:t>
            </a:r>
            <a:r>
              <a:rPr lang="th-TH" dirty="0">
                <a:solidFill>
                  <a:schemeClr val="bg1">
                    <a:lumMod val="50000"/>
                  </a:schemeClr>
                </a:solidFill>
                <a:latin typeface="DB BrandVoice X" panose="02000506090000020004" pitchFamily="2" charset="-34"/>
                <a:cs typeface="DB BrandVoice X" panose="02000506090000020004" pitchFamily="2" charset="-34"/>
              </a:rPr>
              <a:t>เน้น</a:t>
            </a:r>
            <a:r>
              <a:rPr lang="th-TH" b="1" dirty="0">
                <a:solidFill>
                  <a:schemeClr val="bg1">
                    <a:lumMod val="50000"/>
                  </a:schemeClr>
                </a:solidFill>
                <a:latin typeface="DB BrandVoice X" panose="02000506090000020004" pitchFamily="2" charset="-34"/>
                <a:cs typeface="DB BrandVoice X" panose="02000506090000020004" pitchFamily="2" charset="-34"/>
              </a:rPr>
              <a:t> </a:t>
            </a:r>
            <a:r>
              <a:rPr lang="en-US" dirty="0">
                <a:solidFill>
                  <a:schemeClr val="accent2">
                    <a:lumMod val="60000"/>
                    <a:lumOff val="40000"/>
                  </a:schemeClr>
                </a:solidFill>
                <a:latin typeface="DB BrandVoice X" panose="02000506090000020004" pitchFamily="2" charset="-34"/>
                <a:cs typeface="DB BrandVoice X" panose="02000506090000020004" pitchFamily="2" charset="-34"/>
              </a:rPr>
              <a:t>cognitive skills &amp; soft skills </a:t>
            </a:r>
          </a:p>
        </p:txBody>
      </p:sp>
    </p:spTree>
    <p:extLst>
      <p:ext uri="{BB962C8B-B14F-4D97-AF65-F5344CB8AC3E}">
        <p14:creationId xmlns:p14="http://schemas.microsoft.com/office/powerpoint/2010/main" val="345574479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3447" y="28756"/>
            <a:ext cx="12142694" cy="6777319"/>
          </a:xfrm>
          <a:prstGeom prst="rect">
            <a:avLst/>
          </a:prstGeom>
          <a:ln w="111125">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endParaRPr lang="th-TH" dirty="0"/>
          </a:p>
        </p:txBody>
      </p:sp>
      <p:pic>
        <p:nvPicPr>
          <p:cNvPr id="5" name="Picture 8" descr="Modern Learn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7967" y="318909"/>
            <a:ext cx="10173654" cy="6197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35074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A0A1006-4A2E-47A5-AF78-E39C9EC420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692" y="-27384"/>
            <a:ext cx="11598940" cy="6858000"/>
          </a:xfrm>
          <a:prstGeom prst="rect">
            <a:avLst/>
          </a:prstGeom>
        </p:spPr>
      </p:pic>
      <p:sp>
        <p:nvSpPr>
          <p:cNvPr id="2" name="Rectangle 1"/>
          <p:cNvSpPr/>
          <p:nvPr/>
        </p:nvSpPr>
        <p:spPr>
          <a:xfrm>
            <a:off x="5418170" y="303039"/>
            <a:ext cx="142058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30A0"/>
                </a:solidFill>
                <a:effectLst/>
                <a:uLnTx/>
                <a:uFillTx/>
                <a:latin typeface="RSU" panose="02000506040000020003" pitchFamily="2" charset="-34"/>
                <a:ea typeface="+mn-ea"/>
                <a:cs typeface="RSU" panose="02000506040000020003" pitchFamily="2" charset="-34"/>
              </a:rPr>
              <a:t>Innovation</a:t>
            </a:r>
            <a:r>
              <a:rPr kumimoji="0" lang="en-US" sz="2400" b="1" i="0" u="none" strike="noStrike" kern="1200" cap="none" spc="0" normalizeH="0" baseline="0" noProof="0" dirty="0">
                <a:ln>
                  <a:noFill/>
                </a:ln>
                <a:solidFill>
                  <a:srgbClr val="002060"/>
                </a:solidFill>
                <a:effectLst/>
                <a:uLnTx/>
                <a:uFillTx/>
                <a:latin typeface="RSU" panose="02000506040000020003" pitchFamily="2" charset="-34"/>
                <a:ea typeface="+mn-ea"/>
                <a:cs typeface="RSU" panose="02000506040000020003" pitchFamily="2" charset="-34"/>
              </a:rPr>
              <a:t> </a:t>
            </a:r>
          </a:p>
        </p:txBody>
      </p:sp>
      <p:sp>
        <p:nvSpPr>
          <p:cNvPr id="5" name="Rectangle 4"/>
          <p:cNvSpPr/>
          <p:nvPr/>
        </p:nvSpPr>
        <p:spPr>
          <a:xfrm>
            <a:off x="7741057" y="2318674"/>
            <a:ext cx="144878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A73B92"/>
                </a:solidFill>
                <a:effectLst/>
                <a:uLnTx/>
                <a:uFillTx/>
                <a:latin typeface="RSU" panose="02000506040000020003" pitchFamily="2" charset="-34"/>
                <a:ea typeface="+mn-ea"/>
                <a:cs typeface="RSU" panose="02000506040000020003" pitchFamily="2" charset="-34"/>
              </a:rPr>
              <a:t>Global Citizenship </a:t>
            </a:r>
            <a:endParaRPr kumimoji="0" lang="en-US" sz="2400" b="1" i="0" u="none" strike="noStrike" kern="1200" cap="none" spc="0" normalizeH="0" baseline="0" noProof="0" dirty="0">
              <a:ln>
                <a:noFill/>
              </a:ln>
              <a:solidFill>
                <a:srgbClr val="A73B92"/>
              </a:solidFill>
              <a:effectLst/>
              <a:uLnTx/>
              <a:uFillTx/>
              <a:latin typeface="Calibri"/>
              <a:ea typeface="+mn-ea"/>
              <a:cs typeface="+mn-cs"/>
            </a:endParaRPr>
          </a:p>
        </p:txBody>
      </p:sp>
      <p:sp>
        <p:nvSpPr>
          <p:cNvPr id="6" name="Rectangle 5"/>
          <p:cNvSpPr/>
          <p:nvPr/>
        </p:nvSpPr>
        <p:spPr>
          <a:xfrm>
            <a:off x="3117061" y="2734172"/>
            <a:ext cx="1160061"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RSU" panose="02000506040000020003" pitchFamily="2" charset="-34"/>
                <a:ea typeface="+mn-ea"/>
                <a:cs typeface="RSU" panose="02000506040000020003" pitchFamily="2" charset="-34"/>
              </a:rPr>
              <a:t>Teaching</a:t>
            </a:r>
          </a:p>
        </p:txBody>
      </p:sp>
      <p:sp>
        <p:nvSpPr>
          <p:cNvPr id="3" name="TextBox 2">
            <a:extLst>
              <a:ext uri="{FF2B5EF4-FFF2-40B4-BE49-F238E27FC236}">
                <a16:creationId xmlns:a16="http://schemas.microsoft.com/office/drawing/2014/main" id="{0EA69491-85D2-4778-92B8-E4DA0AD70035}"/>
              </a:ext>
            </a:extLst>
          </p:cNvPr>
          <p:cNvSpPr txBox="1"/>
          <p:nvPr/>
        </p:nvSpPr>
        <p:spPr>
          <a:xfrm>
            <a:off x="4898582" y="3010298"/>
            <a:ext cx="2483244" cy="156966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Technology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Growth mindset</a:t>
            </a:r>
          </a:p>
        </p:txBody>
      </p:sp>
      <p:sp>
        <p:nvSpPr>
          <p:cNvPr id="12" name="TextBox 11">
            <a:extLst>
              <a:ext uri="{FF2B5EF4-FFF2-40B4-BE49-F238E27FC236}">
                <a16:creationId xmlns:a16="http://schemas.microsoft.com/office/drawing/2014/main" id="{B17A0BFE-7247-4A58-BFBD-778E0992279E}"/>
              </a:ext>
            </a:extLst>
          </p:cNvPr>
          <p:cNvSpPr txBox="1"/>
          <p:nvPr/>
        </p:nvSpPr>
        <p:spPr>
          <a:xfrm>
            <a:off x="5558546" y="1420711"/>
            <a:ext cx="256041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&gt;&gt;To be ready for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when academic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meets business </a:t>
            </a:r>
          </a:p>
        </p:txBody>
      </p:sp>
      <p:sp>
        <p:nvSpPr>
          <p:cNvPr id="13" name="TextBox 12">
            <a:extLst>
              <a:ext uri="{FF2B5EF4-FFF2-40B4-BE49-F238E27FC236}">
                <a16:creationId xmlns:a16="http://schemas.microsoft.com/office/drawing/2014/main" id="{3272F6A3-432A-4B6C-81C9-F2F975B7117D}"/>
              </a:ext>
            </a:extLst>
          </p:cNvPr>
          <p:cNvSpPr txBox="1"/>
          <p:nvPr/>
        </p:nvSpPr>
        <p:spPr>
          <a:xfrm>
            <a:off x="2495600" y="3722817"/>
            <a:ext cx="2512433"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Teacher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as a  coach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(Authentic task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assessment) </a:t>
            </a:r>
          </a:p>
        </p:txBody>
      </p:sp>
      <p:sp>
        <p:nvSpPr>
          <p:cNvPr id="15" name="TextBox 14">
            <a:extLst>
              <a:ext uri="{FF2B5EF4-FFF2-40B4-BE49-F238E27FC236}">
                <a16:creationId xmlns:a16="http://schemas.microsoft.com/office/drawing/2014/main" id="{4A1AE03A-A6DA-4593-906B-A708E040ADC9}"/>
              </a:ext>
            </a:extLst>
          </p:cNvPr>
          <p:cNvSpPr txBox="1"/>
          <p:nvPr/>
        </p:nvSpPr>
        <p:spPr>
          <a:xfrm>
            <a:off x="3449810" y="5017779"/>
            <a:ext cx="2108736" cy="98488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Student as 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Life long learner </a:t>
            </a:r>
            <a:br>
              <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b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(Learning how to learn)</a:t>
            </a:r>
            <a:endPar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
        <p:nvSpPr>
          <p:cNvPr id="19" name="TextBox 18">
            <a:extLst>
              <a:ext uri="{FF2B5EF4-FFF2-40B4-BE49-F238E27FC236}">
                <a16:creationId xmlns:a16="http://schemas.microsoft.com/office/drawing/2014/main" id="{929DF8FF-8663-468B-B421-2079D18CE12C}"/>
              </a:ext>
            </a:extLst>
          </p:cNvPr>
          <p:cNvSpPr txBox="1"/>
          <p:nvPr/>
        </p:nvSpPr>
        <p:spPr>
          <a:xfrm>
            <a:off x="7641562" y="3940561"/>
            <a:ext cx="2512433"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Technology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Foreign Language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Future skill sets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
        <p:nvSpPr>
          <p:cNvPr id="16" name="TextBox 15">
            <a:extLst>
              <a:ext uri="{FF2B5EF4-FFF2-40B4-BE49-F238E27FC236}">
                <a16:creationId xmlns:a16="http://schemas.microsoft.com/office/drawing/2014/main" id="{C4EC3A74-0D66-4ED7-988F-0615C8375DD0}"/>
              </a:ext>
            </a:extLst>
          </p:cNvPr>
          <p:cNvSpPr txBox="1"/>
          <p:nvPr/>
        </p:nvSpPr>
        <p:spPr>
          <a:xfrm>
            <a:off x="4253062" y="1433704"/>
            <a:ext cx="203769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Update info +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Global Trends</a:t>
            </a:r>
            <a:r>
              <a:rPr kumimoji="0" lang="th-TH"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endPar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
        <p:nvSpPr>
          <p:cNvPr id="18" name="TextBox 17">
            <a:extLst>
              <a:ext uri="{FF2B5EF4-FFF2-40B4-BE49-F238E27FC236}">
                <a16:creationId xmlns:a16="http://schemas.microsoft.com/office/drawing/2014/main" id="{C5ACD386-2232-4613-A4DB-DF18DF5B29B2}"/>
              </a:ext>
            </a:extLst>
          </p:cNvPr>
          <p:cNvSpPr txBox="1"/>
          <p:nvPr/>
        </p:nvSpPr>
        <p:spPr>
          <a:xfrm>
            <a:off x="6600299" y="5127024"/>
            <a:ext cx="1995537" cy="9233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To be ready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the Co-creators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(multi-disciplinary) </a:t>
            </a:r>
          </a:p>
        </p:txBody>
      </p:sp>
      <p:sp>
        <p:nvSpPr>
          <p:cNvPr id="14" name="Rectangle 13"/>
          <p:cNvSpPr/>
          <p:nvPr/>
        </p:nvSpPr>
        <p:spPr>
          <a:xfrm>
            <a:off x="5435665" y="5954974"/>
            <a:ext cx="130946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857D7"/>
                </a:solidFill>
                <a:effectLst/>
                <a:uLnTx/>
                <a:uFillTx/>
                <a:latin typeface="RSU" panose="02000506040000020003" pitchFamily="2" charset="-34"/>
                <a:ea typeface="+mn-ea"/>
                <a:cs typeface="RSU" panose="02000506040000020003" pitchFamily="2" charset="-34"/>
              </a:rPr>
              <a:t> Learning </a:t>
            </a:r>
          </a:p>
        </p:txBody>
      </p:sp>
    </p:spTree>
    <p:extLst>
      <p:ext uri="{BB962C8B-B14F-4D97-AF65-F5344CB8AC3E}">
        <p14:creationId xmlns:p14="http://schemas.microsoft.com/office/powerpoint/2010/main" val="16349219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813" y="0"/>
            <a:ext cx="9714860" cy="1143000"/>
          </a:xfrm>
        </p:spPr>
        <p:txBody>
          <a:bodyPr>
            <a:normAutofit/>
          </a:bodyPr>
          <a:lstStyle/>
          <a:p>
            <a:pPr algn="l"/>
            <a:r>
              <a:rPr lang="en-US" sz="4400" dirty="0">
                <a:latin typeface="RSU" panose="02000506040000020003" pitchFamily="2" charset="-34"/>
                <a:cs typeface="RSU" panose="02000506040000020003" pitchFamily="2" charset="-34"/>
              </a:rPr>
              <a:t>The 17 UN Sustainable Development Goals</a:t>
            </a:r>
          </a:p>
        </p:txBody>
      </p:sp>
      <p:pic>
        <p:nvPicPr>
          <p:cNvPr id="3074" name="Picture 2" descr="The 17 UN Sustainable Development Goals and their level of aware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813" y="1045909"/>
            <a:ext cx="11487159" cy="5590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408583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32BC26D8-82FB-445E-AA49-62A77D7C1EE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B54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3" name="Rectangle 72">
            <a:extLst>
              <a:ext uri="{FF2B5EF4-FFF2-40B4-BE49-F238E27FC236}">
                <a16:creationId xmlns:a16="http://schemas.microsoft.com/office/drawing/2014/main" id="{CB44330D-EA18-4254-AA95-EB49948539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050" name="Picture 2" descr="จุฬาฯติดอันดับ 1 ของเอเชีย อันดับ 23 ของโลก "/>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9059" y="643467"/>
            <a:ext cx="7874298" cy="557106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8652423" y="2772039"/>
            <a:ext cx="2277185" cy="3508653"/>
          </a:xfrm>
          <a:prstGeom prst="rect">
            <a:avLst/>
          </a:prstGeom>
        </p:spPr>
        <p:txBody>
          <a:bodyPr wrap="square">
            <a:spAutoFit/>
          </a:bodyPr>
          <a:lstStyle/>
          <a:p>
            <a:pPr marL="0" marR="0" lvl="0" indent="0" algn="l" defTabSz="914400" rtl="0" eaLnBrk="1" fontAlgn="auto" latinLnBrk="0" hangingPunct="1">
              <a:lnSpc>
                <a:spcPct val="150000"/>
              </a:lnSpc>
              <a:spcBef>
                <a:spcPts val="1200"/>
              </a:spcBef>
              <a:spcAft>
                <a:spcPts val="1200"/>
              </a:spcAft>
              <a:buClrTx/>
              <a:buSzTx/>
              <a:buFontTx/>
              <a:buNone/>
              <a:tabLst/>
              <a:defRPr/>
            </a:pPr>
            <a:r>
              <a:rPr kumimoji="0" lang="en-US" sz="2800" b="1" i="0" u="none" strike="noStrike" kern="1200" cap="none" spc="0" normalizeH="0" baseline="0" noProof="0" dirty="0">
                <a:ln>
                  <a:noFill/>
                </a:ln>
                <a:solidFill>
                  <a:srgbClr val="9B548C"/>
                </a:solidFill>
                <a:effectLst/>
                <a:uLnTx/>
                <a:uFillTx/>
                <a:latin typeface="RSU" panose="02000506040000020003" pitchFamily="2" charset="-34"/>
                <a:ea typeface="+mn-ea"/>
                <a:cs typeface="RSU" panose="02000506040000020003" pitchFamily="2" charset="-34"/>
              </a:rPr>
              <a:t>Chula’s Mission </a:t>
            </a:r>
          </a:p>
          <a:p>
            <a:pPr marL="285750" marR="0" lvl="0" indent="-285750" algn="l" defTabSz="914400" rtl="0" eaLnBrk="1" fontAlgn="auto" latinLnBrk="0" hangingPunct="1">
              <a:lnSpc>
                <a:spcPct val="150000"/>
              </a:lnSpc>
              <a:spcBef>
                <a:spcPts val="120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Future leaders </a:t>
            </a:r>
          </a:p>
          <a:p>
            <a:pPr marL="285750" marR="0" lvl="0" indent="-285750" algn="l" defTabSz="914400" rtl="0" eaLnBrk="1" fontAlgn="auto" latinLnBrk="0" hangingPunct="1">
              <a:lnSpc>
                <a:spcPct val="150000"/>
              </a:lnSpc>
              <a:spcBef>
                <a:spcPts val="120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Impactful Research &amp; Innovation</a:t>
            </a:r>
          </a:p>
          <a:p>
            <a:pPr marL="285750" marR="0" lvl="0" indent="-285750" algn="l" defTabSz="914400" rtl="0" eaLnBrk="1" fontAlgn="auto" latinLnBrk="0" hangingPunct="1">
              <a:lnSpc>
                <a:spcPct val="150000"/>
              </a:lnSpc>
              <a:spcBef>
                <a:spcPts val="120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Sustainability </a:t>
            </a:r>
          </a:p>
        </p:txBody>
      </p:sp>
      <p:sp>
        <p:nvSpPr>
          <p:cNvPr id="12" name="Rectangle 11"/>
          <p:cNvSpPr/>
          <p:nvPr/>
        </p:nvSpPr>
        <p:spPr>
          <a:xfrm>
            <a:off x="8652423" y="643467"/>
            <a:ext cx="2903498" cy="2031325"/>
          </a:xfrm>
          <a:prstGeom prst="rect">
            <a:avLst/>
          </a:prstGeom>
        </p:spPr>
        <p:txBody>
          <a:bodyPr wrap="square">
            <a:spAutoFit/>
          </a:bodyPr>
          <a:lstStyle/>
          <a:p>
            <a:pPr marL="0" marR="0" lvl="0" indent="0" algn="l" defTabSz="914400" rtl="0" eaLnBrk="0" fontAlgn="base" latinLnBrk="0" hangingPunct="0">
              <a:lnSpc>
                <a:spcPct val="100000"/>
              </a:lnSpc>
              <a:spcBef>
                <a:spcPts val="600"/>
              </a:spcBef>
              <a:spcAft>
                <a:spcPts val="600"/>
              </a:spcAft>
              <a:buClrTx/>
              <a:buSzTx/>
              <a:buFontTx/>
              <a:buNone/>
              <a:tabLst/>
              <a:defRPr/>
            </a:pPr>
            <a:r>
              <a:rPr kumimoji="0" lang="th-TH"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วิสัยทัศน์ของจุฬาลงกรณ์มหาวิทยาลัย </a:t>
            </a:r>
          </a:p>
          <a:p>
            <a:pPr marL="0" marR="0" lvl="0" indent="0" algn="l" defTabSz="914400" rtl="0" eaLnBrk="0" fontAlgn="base" latinLnBrk="0" hangingPunct="0">
              <a:lnSpc>
                <a:spcPct val="100000"/>
              </a:lnSpc>
              <a:spcBef>
                <a:spcPts val="600"/>
              </a:spcBef>
              <a:spcAft>
                <a:spcPts val="600"/>
              </a:spcAft>
              <a:buClrTx/>
              <a:buSzTx/>
              <a:buFontTx/>
              <a:buNone/>
              <a:tabLst/>
              <a:defRPr/>
            </a:pPr>
            <a:r>
              <a:rPr kumimoji="0" lang="th-TH" altLang="en-US" sz="1800" b="0" i="0" u="none" strike="noStrike" kern="1200" cap="none" spc="0" normalizeH="0" baseline="0" noProof="0" dirty="0">
                <a:ln>
                  <a:noFill/>
                </a:ln>
                <a:solidFill>
                  <a:srgbClr val="B43B6B"/>
                </a:solidFill>
                <a:effectLst/>
                <a:uLnTx/>
                <a:uFillTx/>
                <a:latin typeface="RSU" panose="02000506040000020003" pitchFamily="2" charset="-34"/>
                <a:ea typeface="+mn-ea"/>
                <a:cs typeface="RSU" panose="02000506040000020003" pitchFamily="2" charset="-34"/>
              </a:rPr>
              <a:t>ผู้นำการสร้างสรรค์องค์ความรู้และนวัตกรรมเพื่อสร้างเสริมสังคมสู่การพัฒนาอย่างยั่งยืน</a:t>
            </a:r>
            <a:endParaRPr kumimoji="0" lang="en-US" alt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a:p>
            <a:pPr marL="0" marR="0" lvl="0" indent="0" algn="l" defTabSz="914400" rtl="0" eaLnBrk="0" fontAlgn="base" latinLnBrk="0" hangingPunct="0">
              <a:lnSpc>
                <a:spcPct val="100000"/>
              </a:lnSpc>
              <a:spcBef>
                <a:spcPts val="600"/>
              </a:spcBef>
              <a:spcAft>
                <a:spcPts val="60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Leader creating knowledge and innovation for sustainable society</a:t>
            </a:r>
            <a:endParaRPr kumimoji="0" lang="en-US" alt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Tree>
    <p:extLst>
      <p:ext uri="{BB962C8B-B14F-4D97-AF65-F5344CB8AC3E}">
        <p14:creationId xmlns:p14="http://schemas.microsoft.com/office/powerpoint/2010/main" val="37239993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สี่เหลี่ยมผืนผ้า 9"/>
          <p:cNvSpPr/>
          <p:nvPr/>
        </p:nvSpPr>
        <p:spPr>
          <a:xfrm>
            <a:off x="0" y="0"/>
            <a:ext cx="12192000" cy="6858000"/>
          </a:xfrm>
          <a:prstGeom prst="rect">
            <a:avLst/>
          </a:prstGeom>
          <a:solidFill>
            <a:schemeClr val="bg1"/>
          </a:solidFill>
          <a:ln w="127000">
            <a:solidFill>
              <a:schemeClr val="accent6">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a:ln>
                <a:noFill/>
              </a:ln>
              <a:solidFill>
                <a:prstClr val="white"/>
              </a:solidFill>
              <a:effectLst/>
              <a:uLnTx/>
              <a:uFillTx/>
              <a:latin typeface="Calibri" panose="020F0502020204030204"/>
              <a:ea typeface="+mn-ea"/>
              <a:cs typeface="Cordia New" panose="020B0304020202020204" pitchFamily="34" charset="-34"/>
            </a:endParaRPr>
          </a:p>
        </p:txBody>
      </p:sp>
      <p:pic>
        <p:nvPicPr>
          <p:cNvPr id="6" name="Picture 5"/>
          <p:cNvPicPr>
            <a:picLocks noChangeAspect="1"/>
          </p:cNvPicPr>
          <p:nvPr/>
        </p:nvPicPr>
        <p:blipFill rotWithShape="1">
          <a:blip r:embed="rId2"/>
          <a:srcRect l="23522" t="9879" r="35568" b="5635"/>
          <a:stretch/>
        </p:blipFill>
        <p:spPr>
          <a:xfrm>
            <a:off x="526473" y="101133"/>
            <a:ext cx="5735782" cy="6659882"/>
          </a:xfrm>
          <a:prstGeom prst="rect">
            <a:avLst/>
          </a:prstGeom>
        </p:spPr>
      </p:pic>
      <p:pic>
        <p:nvPicPr>
          <p:cNvPr id="7" name="Picture 6"/>
          <p:cNvPicPr>
            <a:picLocks noChangeAspect="1"/>
          </p:cNvPicPr>
          <p:nvPr/>
        </p:nvPicPr>
        <p:blipFill rotWithShape="1">
          <a:blip r:embed="rId3"/>
          <a:srcRect l="23750" t="12709" r="36136" b="5230"/>
          <a:stretch/>
        </p:blipFill>
        <p:spPr>
          <a:xfrm>
            <a:off x="6456218" y="738445"/>
            <a:ext cx="5103870" cy="5870173"/>
          </a:xfrm>
          <a:prstGeom prst="rect">
            <a:avLst/>
          </a:prstGeom>
        </p:spPr>
      </p:pic>
      <p:pic>
        <p:nvPicPr>
          <p:cNvPr id="8" name="Picture 7"/>
          <p:cNvPicPr>
            <a:picLocks noChangeAspect="1"/>
          </p:cNvPicPr>
          <p:nvPr/>
        </p:nvPicPr>
        <p:blipFill rotWithShape="1">
          <a:blip r:embed="rId4"/>
          <a:srcRect l="5341" t="10748" r="83409" b="79813"/>
          <a:stretch/>
        </p:blipFill>
        <p:spPr>
          <a:xfrm>
            <a:off x="6483928" y="198118"/>
            <a:ext cx="1371600" cy="647011"/>
          </a:xfrm>
          <a:prstGeom prst="rect">
            <a:avLst/>
          </a:prstGeom>
        </p:spPr>
      </p:pic>
    </p:spTree>
    <p:extLst>
      <p:ext uri="{BB962C8B-B14F-4D97-AF65-F5344CB8AC3E}">
        <p14:creationId xmlns:p14="http://schemas.microsoft.com/office/powerpoint/2010/main" val="17062329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tretch>
            <a:fillRect/>
          </a:stretch>
        </p:blipFill>
        <p:spPr>
          <a:xfrm>
            <a:off x="9063469" y="4696689"/>
            <a:ext cx="2660074" cy="1995055"/>
          </a:xfrm>
          <a:prstGeom prst="rect">
            <a:avLst/>
          </a:prstGeom>
        </p:spPr>
      </p:pic>
      <p:pic>
        <p:nvPicPr>
          <p:cNvPr id="1026" name="Picture 2" descr="UTEL Design thinking_๑๙๐๔๐๓_00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9137" y="216774"/>
            <a:ext cx="1687080" cy="2255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UTEL%20Design%20thinking_๑๙๐๔๐๓_0024"/>
          <p:cNvPicPr>
            <a:picLocks noChangeAspect="1" noChangeArrowheads="1"/>
          </p:cNvPicPr>
          <p:nvPr/>
        </p:nvPicPr>
        <p:blipFill>
          <a:blip r:embed="rId4" cstate="print">
            <a:extLst>
              <a:ext uri="{28A0092B-C50C-407E-A947-70E740481C1C}">
                <a14:useLocalDpi xmlns:a14="http://schemas.microsoft.com/office/drawing/2010/main" val="0"/>
              </a:ext>
            </a:extLst>
          </a:blip>
          <a:srcRect l="17801" b="1352"/>
          <a:stretch>
            <a:fillRect/>
          </a:stretch>
        </p:blipFill>
        <p:spPr bwMode="auto">
          <a:xfrm>
            <a:off x="7069137" y="5179230"/>
            <a:ext cx="1687080" cy="151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UTEL%20Design%20thinking_๑๙๐๔๐๓_004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69137" y="2693231"/>
            <a:ext cx="1687080" cy="22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p:nvPr/>
        </p:nvPicPr>
        <p:blipFill>
          <a:blip r:embed="rId6"/>
          <a:stretch>
            <a:fillRect/>
          </a:stretch>
        </p:blipFill>
        <p:spPr>
          <a:xfrm>
            <a:off x="9038359" y="225571"/>
            <a:ext cx="2710295" cy="2032722"/>
          </a:xfrm>
          <a:prstGeom prst="rect">
            <a:avLst/>
          </a:prstGeom>
        </p:spPr>
      </p:pic>
      <p:pic>
        <p:nvPicPr>
          <p:cNvPr id="8" name="Picture 7"/>
          <p:cNvPicPr/>
          <p:nvPr/>
        </p:nvPicPr>
        <p:blipFill>
          <a:blip r:embed="rId7"/>
          <a:stretch>
            <a:fillRect/>
          </a:stretch>
        </p:blipFill>
        <p:spPr>
          <a:xfrm>
            <a:off x="9057506" y="2530655"/>
            <a:ext cx="2691148" cy="2018361"/>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67576" y="225572"/>
            <a:ext cx="2347935" cy="3321192"/>
          </a:xfrm>
          <a:prstGeom prst="rect">
            <a:avLst/>
          </a:prstGeom>
        </p:spPr>
      </p:pic>
      <p:pic>
        <p:nvPicPr>
          <p:cNvPr id="13" name="Picture 12"/>
          <p:cNvPicPr>
            <a:picLocks noChangeAspect="1"/>
          </p:cNvPicPr>
          <p:nvPr/>
        </p:nvPicPr>
        <p:blipFill rotWithShape="1">
          <a:blip r:embed="rId9" cstate="print">
            <a:extLst>
              <a:ext uri="{28A0092B-C50C-407E-A947-70E740481C1C}">
                <a14:useLocalDpi xmlns:a14="http://schemas.microsoft.com/office/drawing/2010/main" val="0"/>
              </a:ext>
            </a:extLst>
          </a:blip>
          <a:srcRect t="18053" b="22051"/>
          <a:stretch/>
        </p:blipFill>
        <p:spPr>
          <a:xfrm>
            <a:off x="219847" y="3685309"/>
            <a:ext cx="6695664" cy="3006435"/>
          </a:xfrm>
          <a:prstGeom prst="rect">
            <a:avLst/>
          </a:prstGeom>
        </p:spPr>
      </p:pic>
      <p:sp>
        <p:nvSpPr>
          <p:cNvPr id="10" name="TextBox 9"/>
          <p:cNvSpPr txBox="1"/>
          <p:nvPr/>
        </p:nvSpPr>
        <p:spPr>
          <a:xfrm>
            <a:off x="207080" y="225571"/>
            <a:ext cx="4523496" cy="33239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ED7D31"/>
                </a:solidFill>
                <a:effectLst/>
                <a:uLnTx/>
                <a:uFillTx/>
                <a:latin typeface="Cooper Black" panose="0208090404030B020404" pitchFamily="18" charset="0"/>
                <a:ea typeface="+mn-ea"/>
                <a:cs typeface="DB BrandVoice X" panose="02000506090000020004" charset="-34"/>
              </a:rPr>
              <a:t>Research-Based </a:t>
            </a:r>
            <a:br>
              <a:rPr kumimoji="0" lang="en-US" sz="4000" b="1" i="0" u="none" strike="noStrike" kern="1200" cap="none" spc="0" normalizeH="0" baseline="0" noProof="0" dirty="0">
                <a:ln>
                  <a:noFill/>
                </a:ln>
                <a:solidFill>
                  <a:srgbClr val="EE3E4F"/>
                </a:solidFill>
                <a:effectLst/>
                <a:uLnTx/>
                <a:uFillTx/>
                <a:latin typeface="DB BrandVoice X" panose="02000506090000020004" charset="-34"/>
                <a:ea typeface="+mn-ea"/>
                <a:cs typeface="DB BrandVoice X" panose="02000506090000020004" charset="-34"/>
              </a:rPr>
            </a:br>
            <a:r>
              <a:rPr kumimoji="0" lang="en-US" sz="4000" b="1" i="0" u="none" strike="noStrike" kern="1200" cap="none" spc="0" normalizeH="0" baseline="0" noProof="0" dirty="0">
                <a:ln>
                  <a:noFill/>
                </a:ln>
                <a:solidFill>
                  <a:srgbClr val="EE3E4F"/>
                </a:solidFill>
                <a:effectLst/>
                <a:uLnTx/>
                <a:uFillTx/>
                <a:latin typeface="DB BrandVoice X" panose="02000506090000020004" charset="-34"/>
                <a:ea typeface="+mn-ea"/>
                <a:cs typeface="DB BrandVoice X" panose="02000506090000020004" charset="-34"/>
              </a:rPr>
              <a:t>Design thinking-Based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ED7D31"/>
                </a:solidFill>
                <a:effectLst/>
                <a:uLnTx/>
                <a:uFillTx/>
                <a:latin typeface="Cooper Black" panose="0208090404030B020404" pitchFamily="18" charset="0"/>
                <a:ea typeface="+mn-ea"/>
                <a:cs typeface="DB BrandVoice X" panose="02000506090000020004" charset="-34"/>
              </a:rPr>
              <a:t>Innovation-Based</a:t>
            </a:r>
            <a:r>
              <a:rPr kumimoji="0" lang="en-US" sz="4000" b="1" i="0" u="none" strike="noStrike" kern="1200" cap="none" spc="0" normalizeH="0" baseline="0" noProof="0" dirty="0">
                <a:ln>
                  <a:noFill/>
                </a:ln>
                <a:solidFill>
                  <a:srgbClr val="ED7D31"/>
                </a:solidFill>
                <a:effectLst/>
                <a:uLnTx/>
                <a:uFillTx/>
                <a:latin typeface="DB BrandVoice X" panose="02000506090000020004" charset="-34"/>
                <a:ea typeface="+mn-ea"/>
                <a:cs typeface="DB BrandVoice X" panose="02000506090000020004" charset="-34"/>
              </a:rPr>
              <a:t> </a:t>
            </a:r>
            <a:br>
              <a:rPr kumimoji="0" lang="en-US" sz="4000" b="1" i="0" u="none" strike="noStrike" kern="1200" cap="none" spc="0" normalizeH="0" baseline="0" noProof="0" dirty="0">
                <a:ln>
                  <a:noFill/>
                </a:ln>
                <a:solidFill>
                  <a:srgbClr val="EE3E4F"/>
                </a:solidFill>
                <a:effectLst/>
                <a:uLnTx/>
                <a:uFillTx/>
                <a:latin typeface="DB BrandVoice X" panose="02000506090000020004" charset="-34"/>
                <a:ea typeface="+mn-ea"/>
                <a:cs typeface="DB BrandVoice X" panose="02000506090000020004" charset="-34"/>
              </a:rPr>
            </a:br>
            <a:r>
              <a:rPr kumimoji="0" lang="en-US" sz="4000" b="1" i="0" u="none" strike="noStrike" kern="1200" cap="none" spc="0" normalizeH="0" baseline="0" noProof="0" dirty="0">
                <a:ln>
                  <a:noFill/>
                </a:ln>
                <a:solidFill>
                  <a:srgbClr val="EE3E4F"/>
                </a:solidFill>
                <a:effectLst/>
                <a:uLnTx/>
                <a:uFillTx/>
                <a:latin typeface="DB BrandVoice X" panose="02000506090000020004" charset="-34"/>
                <a:ea typeface="+mn-ea"/>
                <a:cs typeface="DB BrandVoice X" panose="02000506090000020004" charset="-34"/>
              </a:rPr>
              <a:t>Active learning &amp; </a:t>
            </a:r>
            <a:br>
              <a:rPr kumimoji="0" lang="en-US" sz="4000" b="1" i="0" u="none" strike="noStrike" kern="1200" cap="none" spc="0" normalizeH="0" baseline="0" noProof="0" dirty="0">
                <a:ln>
                  <a:noFill/>
                </a:ln>
                <a:solidFill>
                  <a:srgbClr val="EE3E4F"/>
                </a:solidFill>
                <a:effectLst/>
                <a:uLnTx/>
                <a:uFillTx/>
                <a:latin typeface="DB BrandVoice X" panose="02000506090000020004" charset="-34"/>
                <a:ea typeface="+mn-ea"/>
                <a:cs typeface="DB BrandVoice X" panose="02000506090000020004" charset="-34"/>
              </a:rPr>
            </a:br>
            <a:r>
              <a:rPr kumimoji="0" lang="en-US" sz="1800" b="0" i="0" u="none" strike="noStrike" kern="1200" cap="none" spc="0" normalizeH="0" baseline="0" noProof="0" dirty="0">
                <a:ln>
                  <a:noFill/>
                </a:ln>
                <a:solidFill>
                  <a:srgbClr val="ED7D31"/>
                </a:solidFill>
                <a:effectLst/>
                <a:uLnTx/>
                <a:uFillTx/>
                <a:latin typeface="Berlin Sans FB Demi" panose="020E0802020502020306" pitchFamily="34" charset="0"/>
                <a:ea typeface="+mn-ea"/>
                <a:cs typeface="DB BrandVoice X" panose="02000506090000020004" charset="-34"/>
              </a:rPr>
              <a:t>Active </a:t>
            </a:r>
            <a:r>
              <a:rPr kumimoji="0" lang="en-US" sz="5400" b="0" i="0" u="none" strike="noStrike" kern="1200" cap="none" spc="0" normalizeH="0" baseline="0" noProof="0" dirty="0">
                <a:ln>
                  <a:noFill/>
                </a:ln>
                <a:solidFill>
                  <a:srgbClr val="ED7D31"/>
                </a:solidFill>
                <a:effectLst/>
                <a:uLnTx/>
                <a:uFillTx/>
                <a:latin typeface="Berlin Sans FB Demi" panose="020E0802020502020306" pitchFamily="34" charset="0"/>
                <a:ea typeface="+mn-ea"/>
                <a:cs typeface="DB BrandVoice X" panose="02000506090000020004" charset="-34"/>
              </a:rPr>
              <a:t>Classroom</a:t>
            </a:r>
            <a:endParaRPr kumimoji="0" lang="en-US" sz="4000" b="0" i="0" u="none" strike="noStrike" kern="1200" cap="none" spc="0" normalizeH="0" baseline="0" noProof="0" dirty="0">
              <a:ln>
                <a:noFill/>
              </a:ln>
              <a:solidFill>
                <a:srgbClr val="ED7D31"/>
              </a:solidFill>
              <a:effectLst/>
              <a:uLnTx/>
              <a:uFillTx/>
              <a:latin typeface="Berlin Sans FB Demi" panose="020E0802020502020306" pitchFamily="34" charset="0"/>
              <a:ea typeface="+mn-ea"/>
              <a:cs typeface="DB BrandVoice X" panose="02000506090000020004" charset="-34"/>
            </a:endParaRPr>
          </a:p>
        </p:txBody>
      </p:sp>
    </p:spTree>
    <p:extLst>
      <p:ext uri="{BB962C8B-B14F-4D97-AF65-F5344CB8AC3E}">
        <p14:creationId xmlns:p14="http://schemas.microsoft.com/office/powerpoint/2010/main" val="2240744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18499" t="22267" r="19288" b="15333"/>
          <a:stretch/>
        </p:blipFill>
        <p:spPr>
          <a:xfrm>
            <a:off x="-1" y="0"/>
            <a:ext cx="12188153" cy="6885384"/>
          </a:xfrm>
          <a:prstGeom prst="rect">
            <a:avLst/>
          </a:prstGeom>
        </p:spPr>
      </p:pic>
    </p:spTree>
    <p:extLst>
      <p:ext uri="{BB962C8B-B14F-4D97-AF65-F5344CB8AC3E}">
        <p14:creationId xmlns:p14="http://schemas.microsoft.com/office/powerpoint/2010/main" val="32361401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สี่เหลี่ยมผืนผ้า 9"/>
          <p:cNvSpPr/>
          <p:nvPr/>
        </p:nvSpPr>
        <p:spPr>
          <a:xfrm>
            <a:off x="0" y="0"/>
            <a:ext cx="12192000" cy="6858000"/>
          </a:xfrm>
          <a:prstGeom prst="rect">
            <a:avLst/>
          </a:prstGeom>
          <a:solidFill>
            <a:schemeClr val="bg1"/>
          </a:solidFill>
          <a:ln w="127000">
            <a:solidFill>
              <a:schemeClr val="accent6">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800" b="0" i="0" u="none" strike="noStrike" kern="1200" cap="none" spc="0" normalizeH="0" baseline="0" noProof="0">
              <a:ln>
                <a:noFill/>
              </a:ln>
              <a:solidFill>
                <a:prstClr val="white"/>
              </a:solidFill>
              <a:effectLst/>
              <a:uLnTx/>
              <a:uFillTx/>
              <a:latin typeface="Calibri" panose="020F0502020204030204"/>
              <a:ea typeface="+mn-ea"/>
              <a:cs typeface="Cordia New" panose="020B0304020202020204" pitchFamily="34" charset="-34"/>
            </a:endParaRPr>
          </a:p>
        </p:txBody>
      </p:sp>
      <p:pic>
        <p:nvPicPr>
          <p:cNvPr id="4" name="Picture 3"/>
          <p:cNvPicPr/>
          <p:nvPr/>
        </p:nvPicPr>
        <p:blipFill>
          <a:blip r:embed="rId2"/>
          <a:stretch>
            <a:fillRect/>
          </a:stretch>
        </p:blipFill>
        <p:spPr>
          <a:xfrm>
            <a:off x="1211875" y="3734434"/>
            <a:ext cx="5697606" cy="2944812"/>
          </a:xfrm>
          <a:prstGeom prst="rect">
            <a:avLst/>
          </a:prstGeom>
        </p:spPr>
      </p:pic>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5056105" y="123189"/>
            <a:ext cx="2602708" cy="3611245"/>
          </a:xfrm>
          <a:prstGeom prst="rect">
            <a:avLst/>
          </a:prstGeom>
        </p:spPr>
      </p:pic>
      <p:pic>
        <p:nvPicPr>
          <p:cNvPr id="7" name="Picture 6"/>
          <p:cNvPicPr/>
          <p:nvPr/>
        </p:nvPicPr>
        <p:blipFill>
          <a:blip r:embed="rId4" cstate="print">
            <a:extLst>
              <a:ext uri="{28A0092B-C50C-407E-A947-70E740481C1C}">
                <a14:useLocalDpi xmlns:a14="http://schemas.microsoft.com/office/drawing/2010/main" val="0"/>
              </a:ext>
            </a:extLst>
          </a:blip>
          <a:stretch>
            <a:fillRect/>
          </a:stretch>
        </p:blipFill>
        <p:spPr>
          <a:xfrm>
            <a:off x="111738" y="123189"/>
            <a:ext cx="4817110" cy="3611245"/>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18530" y="3787070"/>
            <a:ext cx="4170399" cy="2892176"/>
          </a:xfrm>
          <a:prstGeom prst="rect">
            <a:avLst/>
          </a:prstGeom>
        </p:spPr>
      </p:pic>
      <p:pic>
        <p:nvPicPr>
          <p:cNvPr id="10" name="Picture 9"/>
          <p:cNvPicPr>
            <a:picLocks noChangeAspect="1"/>
          </p:cNvPicPr>
          <p:nvPr/>
        </p:nvPicPr>
        <p:blipFill rotWithShape="1">
          <a:blip r:embed="rId6"/>
          <a:srcRect l="33096" t="9928" r="34285" b="5798"/>
          <a:stretch/>
        </p:blipFill>
        <p:spPr>
          <a:xfrm>
            <a:off x="8707780" y="123188"/>
            <a:ext cx="2484916" cy="3611245"/>
          </a:xfrm>
          <a:prstGeom prst="rect">
            <a:avLst/>
          </a:prstGeom>
        </p:spPr>
      </p:pic>
    </p:spTree>
    <p:extLst>
      <p:ext uri="{BB962C8B-B14F-4D97-AF65-F5344CB8AC3E}">
        <p14:creationId xmlns:p14="http://schemas.microsoft.com/office/powerpoint/2010/main" val="357335647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3074" name="Picture 2" descr="https://lh4.googleusercontent.com/P46PjkHt7l4lBdN-lWw1mvIAerot4XvSbHk8we6ilcnQ9v9lJc3rmpIKSa1eWkmzC0pCe-if2tgS2SwSLSsHkZRxCI8v26U78RMW1JtU66gLwlL3T25oDffvjQ5RxBKM6Wr6MYhe9t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038"/>
            <a:ext cx="12192000" cy="6765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596083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42095" t="26649" r="42107" b="20941"/>
          <a:stretch/>
        </p:blipFill>
        <p:spPr>
          <a:xfrm>
            <a:off x="3681032" y="233177"/>
            <a:ext cx="2019239" cy="3766374"/>
          </a:xfrm>
          <a:prstGeom prst="rect">
            <a:avLst/>
          </a:prstGeom>
        </p:spPr>
      </p:pic>
      <p:pic>
        <p:nvPicPr>
          <p:cNvPr id="7" name="Picture 6"/>
          <p:cNvPicPr>
            <a:picLocks noChangeAspect="1"/>
          </p:cNvPicPr>
          <p:nvPr/>
        </p:nvPicPr>
        <p:blipFill rotWithShape="1">
          <a:blip r:embed="rId3"/>
          <a:srcRect l="26316" t="42804" r="21974" b="21857"/>
          <a:stretch/>
        </p:blipFill>
        <p:spPr>
          <a:xfrm>
            <a:off x="287141" y="4616035"/>
            <a:ext cx="4728906" cy="1816959"/>
          </a:xfrm>
          <a:prstGeom prst="rect">
            <a:avLst/>
          </a:prstGeom>
        </p:spPr>
      </p:pic>
      <p:pic>
        <p:nvPicPr>
          <p:cNvPr id="8" name="Picture 7" descr="A screenshot of text&#10;&#10;Description automatically generated"/>
          <p:cNvPicPr/>
          <p:nvPr/>
        </p:nvPicPr>
        <p:blipFill rotWithShape="1">
          <a:blip r:embed="rId4" cstate="print">
            <a:extLst>
              <a:ext uri="{28A0092B-C50C-407E-A947-70E740481C1C}">
                <a14:useLocalDpi xmlns:a14="http://schemas.microsoft.com/office/drawing/2010/main" val="0"/>
              </a:ext>
            </a:extLst>
          </a:blip>
          <a:srcRect t="5636"/>
          <a:stretch/>
        </p:blipFill>
        <p:spPr bwMode="auto">
          <a:xfrm>
            <a:off x="6055282" y="365125"/>
            <a:ext cx="1810352" cy="3649870"/>
          </a:xfrm>
          <a:prstGeom prst="rect">
            <a:avLst/>
          </a:prstGeom>
          <a:ln>
            <a:noFill/>
          </a:ln>
          <a:extLst>
            <a:ext uri="{53640926-AAD7-44D8-BBD7-CCE9431645EC}">
              <a14:shadowObscured xmlns:a14="http://schemas.microsoft.com/office/drawing/2010/main"/>
            </a:ext>
          </a:extLst>
        </p:spPr>
      </p:pic>
      <p:pic>
        <p:nvPicPr>
          <p:cNvPr id="9" name="Picture 8"/>
          <p:cNvPicPr>
            <a:picLocks noChangeAspect="1"/>
          </p:cNvPicPr>
          <p:nvPr/>
        </p:nvPicPr>
        <p:blipFill rotWithShape="1">
          <a:blip r:embed="rId5"/>
          <a:srcRect l="36956" t="47992" r="35870" b="13714"/>
          <a:stretch/>
        </p:blipFill>
        <p:spPr>
          <a:xfrm>
            <a:off x="5101113" y="3867602"/>
            <a:ext cx="3087542" cy="2565392"/>
          </a:xfrm>
          <a:prstGeom prst="rect">
            <a:avLst/>
          </a:prstGeom>
        </p:spPr>
      </p:pic>
      <p:pic>
        <p:nvPicPr>
          <p:cNvPr id="11" name="Picture 10" descr="A screenshot of a cell phone&#10;&#10;Description automatically generated"/>
          <p:cNvPicPr/>
          <p:nvPr/>
        </p:nvPicPr>
        <p:blipFill rotWithShape="1">
          <a:blip r:embed="rId6" cstate="print">
            <a:extLst>
              <a:ext uri="{28A0092B-C50C-407E-A947-70E740481C1C}">
                <a14:useLocalDpi xmlns:a14="http://schemas.microsoft.com/office/drawing/2010/main" val="0"/>
              </a:ext>
            </a:extLst>
          </a:blip>
          <a:srcRect t="8644" b="23275"/>
          <a:stretch/>
        </p:blipFill>
        <p:spPr bwMode="auto">
          <a:xfrm>
            <a:off x="460201" y="337829"/>
            <a:ext cx="3149413" cy="425091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425623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060C83-F051-4F0E-ABAD-AA0DFC48B21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Freeform: Shape 8">
            <a:extLst>
              <a:ext uri="{FF2B5EF4-FFF2-40B4-BE49-F238E27FC236}">
                <a16:creationId xmlns:a16="http://schemas.microsoft.com/office/drawing/2014/main" id="{83C98ABE-055B-441F-B07E-44F97F083C3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Rectangle 10">
            <a:extLst>
              <a:ext uri="{FF2B5EF4-FFF2-40B4-BE49-F238E27FC236}">
                <a16:creationId xmlns:a16="http://schemas.microsoft.com/office/drawing/2014/main" id="{29FDB030-9B49-4CED-8CCD-4D99382388A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Rectangle 12">
            <a:extLst>
              <a:ext uri="{FF2B5EF4-FFF2-40B4-BE49-F238E27FC236}">
                <a16:creationId xmlns:a16="http://schemas.microsoft.com/office/drawing/2014/main" id="{3783CA14-24A1-485C-8B30-D6A5D87987A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Freeform: Shape 14">
            <a:extLst>
              <a:ext uri="{FF2B5EF4-FFF2-40B4-BE49-F238E27FC236}">
                <a16:creationId xmlns:a16="http://schemas.microsoft.com/office/drawing/2014/main" id="{9A97C86A-04D6-40F7-AE84-31AB43E6A84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7" name="Isosceles Triangle 16">
            <a:extLst>
              <a:ext uri="{FF2B5EF4-FFF2-40B4-BE49-F238E27FC236}">
                <a16:creationId xmlns:a16="http://schemas.microsoft.com/office/drawing/2014/main" id="{FF9F2414-84E8-453E-B1F3-389FDE8192D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 name="Picture 1"/>
          <p:cNvPicPr>
            <a:picLocks noChangeAspect="1"/>
          </p:cNvPicPr>
          <p:nvPr/>
        </p:nvPicPr>
        <p:blipFill rotWithShape="1">
          <a:blip r:embed="rId2"/>
          <a:srcRect t="9563" b="19152"/>
          <a:stretch/>
        </p:blipFill>
        <p:spPr>
          <a:xfrm>
            <a:off x="643467" y="1242653"/>
            <a:ext cx="10905066" cy="4372692"/>
          </a:xfrm>
          <a:prstGeom prst="rect">
            <a:avLst/>
          </a:prstGeom>
          <a:ln>
            <a:noFill/>
          </a:ln>
        </p:spPr>
      </p:pic>
      <p:sp>
        <p:nvSpPr>
          <p:cNvPr id="19" name="Isosceles Triangle 18">
            <a:extLst>
              <a:ext uri="{FF2B5EF4-FFF2-40B4-BE49-F238E27FC236}">
                <a16:creationId xmlns:a16="http://schemas.microsoft.com/office/drawing/2014/main" id="{3ECA69A1-7536-43AC-85EF-C7106179F5E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3136122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67" name="Rectangle 70">
            <a:extLst>
              <a:ext uri="{FF2B5EF4-FFF2-40B4-BE49-F238E27FC236}">
                <a16:creationId xmlns:a16="http://schemas.microsoft.com/office/drawing/2014/main" id="{AB8C311F-7253-4AED-9701-7FC0708C41C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68" name="Rectangle 72">
            <a:extLst>
              <a:ext uri="{FF2B5EF4-FFF2-40B4-BE49-F238E27FC236}">
                <a16:creationId xmlns:a16="http://schemas.microsoft.com/office/drawing/2014/main" id="{E2384209-CB15-4CDF-9D31-C44FD9A3F20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69" name="Rectangle 74">
            <a:extLst>
              <a:ext uri="{FF2B5EF4-FFF2-40B4-BE49-F238E27FC236}">
                <a16:creationId xmlns:a16="http://schemas.microsoft.com/office/drawing/2014/main" id="{2633B3B5-CC90-43F0-8714-D31D1F3F020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70" name="Rectangle 76">
            <a:extLst>
              <a:ext uri="{FF2B5EF4-FFF2-40B4-BE49-F238E27FC236}">
                <a16:creationId xmlns:a16="http://schemas.microsoft.com/office/drawing/2014/main" id="{A8D57A06-A426-446D-B02C-A2DC6B62E45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050" name="Picture 2" descr="May be an image of Pornpimol JJ Sukavatee"/>
          <p:cNvPicPr>
            <a:picLocks noChangeAspect="1" noChangeArrowheads="1"/>
          </p:cNvPicPr>
          <p:nvPr/>
        </p:nvPicPr>
        <p:blipFill rotWithShape="1">
          <a:blip r:embed="rId2">
            <a:extLst>
              <a:ext uri="{28A0092B-C50C-407E-A947-70E740481C1C}">
                <a14:useLocalDpi xmlns:a14="http://schemas.microsoft.com/office/drawing/2010/main" val="0"/>
              </a:ext>
            </a:extLst>
          </a:blip>
          <a:srcRect t="5780" b="9896"/>
          <a:stretch/>
        </p:blipFill>
        <p:spPr bwMode="auto">
          <a:xfrm>
            <a:off x="457200" y="457200"/>
            <a:ext cx="11277600"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26288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https://lh3.googleusercontent.com/ZiBHFO9YEksF-Gzw2BtX49z7Be4iz06jFGeAV-Jb2_vojSR_ys1GlHIZmp-JHNCZ9NB34OvQ5kSQf6-Pt8FniFQhYQCd0UtAYZfS8o_6pF7COioBlfAz33bftAaDto9Z5dH8aMFXWb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5684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สี่เหลี่ยมผืนผ้า 9"/>
          <p:cNvSpPr/>
          <p:nvPr/>
        </p:nvSpPr>
        <p:spPr>
          <a:xfrm>
            <a:off x="0" y="8428"/>
            <a:ext cx="12192000" cy="6858000"/>
          </a:xfrm>
          <a:prstGeom prst="rect">
            <a:avLst/>
          </a:prstGeom>
          <a:solidFill>
            <a:schemeClr val="bg1"/>
          </a:solidFill>
          <a:ln w="127000">
            <a:solidFill>
              <a:srgbClr val="37C6D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Cordia New" panose="020B0304020202020204" pitchFamily="34" charset="-34"/>
              </a:rPr>
              <a:t>x</a:t>
            </a:r>
            <a:endParaRPr kumimoji="0" lang="th-TH" sz="2800" b="0" i="0" u="none" strike="noStrike" kern="1200" cap="none" spc="0" normalizeH="0" baseline="0" noProof="0" dirty="0">
              <a:ln>
                <a:noFill/>
              </a:ln>
              <a:solidFill>
                <a:prstClr val="white"/>
              </a:solidFill>
              <a:effectLst/>
              <a:uLnTx/>
              <a:uFillTx/>
              <a:latin typeface="Calibri" panose="020F0502020204030204"/>
              <a:ea typeface="+mn-ea"/>
              <a:cs typeface="Cordia New" panose="020B0304020202020204" pitchFamily="34" charset="-34"/>
            </a:endParaRPr>
          </a:p>
        </p:txBody>
      </p:sp>
      <p:sp>
        <p:nvSpPr>
          <p:cNvPr id="2" name="Title 1"/>
          <p:cNvSpPr>
            <a:spLocks noGrp="1"/>
          </p:cNvSpPr>
          <p:nvPr>
            <p:ph type="title"/>
          </p:nvPr>
        </p:nvSpPr>
        <p:spPr>
          <a:xfrm>
            <a:off x="919465" y="238632"/>
            <a:ext cx="4788608" cy="1399742"/>
          </a:xfrm>
        </p:spPr>
        <p:txBody>
          <a:bodyPr>
            <a:noAutofit/>
          </a:bodyPr>
          <a:lstStyle/>
          <a:p>
            <a:pPr algn="ctr"/>
            <a:r>
              <a:rPr lang="th-TH" sz="4000" dirty="0">
                <a:solidFill>
                  <a:srgbClr val="FB7303"/>
                </a:solidFill>
                <a:latin typeface="RSU" panose="02000506040000020003" pitchFamily="2" charset="-34"/>
                <a:cs typeface="RSU" panose="02000506040000020003" pitchFamily="2" charset="-34"/>
              </a:rPr>
              <a:t>ผลประกวดรางวัลสิ่งประดิษฐ์ วช ปี</a:t>
            </a:r>
            <a:r>
              <a:rPr lang="en-US" sz="4000" dirty="0">
                <a:solidFill>
                  <a:srgbClr val="FB7303"/>
                </a:solidFill>
                <a:latin typeface="RSU" panose="02000506040000020003" pitchFamily="2" charset="-34"/>
                <a:cs typeface="RSU" panose="02000506040000020003" pitchFamily="2" charset="-34"/>
              </a:rPr>
              <a:t> 63</a:t>
            </a:r>
            <a:r>
              <a:rPr lang="th-TH" sz="4000" dirty="0">
                <a:solidFill>
                  <a:srgbClr val="FB7303"/>
                </a:solidFill>
                <a:latin typeface="RSU" panose="02000506040000020003" pitchFamily="2" charset="-34"/>
                <a:cs typeface="RSU" panose="02000506040000020003" pitchFamily="2" charset="-34"/>
              </a:rPr>
              <a:t> </a:t>
            </a:r>
            <a:endParaRPr lang="en-US" sz="4000" dirty="0">
              <a:solidFill>
                <a:srgbClr val="FB7303"/>
              </a:solidFill>
              <a:latin typeface="RSU" panose="02000506040000020003" pitchFamily="2" charset="-34"/>
              <a:cs typeface="RSU" panose="02000506040000020003" pitchFamily="2" charset="-34"/>
            </a:endParaRPr>
          </a:p>
        </p:txBody>
      </p:sp>
      <p:pic>
        <p:nvPicPr>
          <p:cNvPr id="3" name="Picture 2"/>
          <p:cNvPicPr>
            <a:picLocks noChangeAspect="1"/>
          </p:cNvPicPr>
          <p:nvPr/>
        </p:nvPicPr>
        <p:blipFill rotWithShape="1">
          <a:blip r:embed="rId2"/>
          <a:srcRect l="33068" t="19177" r="31364" b="6039"/>
          <a:stretch/>
        </p:blipFill>
        <p:spPr>
          <a:xfrm>
            <a:off x="1371600" y="1531033"/>
            <a:ext cx="4336473" cy="5126182"/>
          </a:xfrm>
          <a:prstGeom prst="rect">
            <a:avLst/>
          </a:prstGeom>
        </p:spPr>
      </p:pic>
      <p:pic>
        <p:nvPicPr>
          <p:cNvPr id="4" name="Picture 3"/>
          <p:cNvPicPr>
            <a:picLocks noChangeAspect="1"/>
          </p:cNvPicPr>
          <p:nvPr/>
        </p:nvPicPr>
        <p:blipFill rotWithShape="1">
          <a:blip r:embed="rId3"/>
          <a:srcRect l="37727" t="18166" r="31818" b="8262"/>
          <a:stretch/>
        </p:blipFill>
        <p:spPr>
          <a:xfrm>
            <a:off x="5985162" y="221674"/>
            <a:ext cx="4738255" cy="6435541"/>
          </a:xfrm>
          <a:prstGeom prst="rect">
            <a:avLst/>
          </a:prstGeom>
        </p:spPr>
      </p:pic>
    </p:spTree>
    <p:extLst>
      <p:ext uri="{BB962C8B-B14F-4D97-AF65-F5344CB8AC3E}">
        <p14:creationId xmlns:p14="http://schemas.microsoft.com/office/powerpoint/2010/main" val="266931700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สี่เหลี่ยมผืนผ้า 9"/>
          <p:cNvSpPr/>
          <p:nvPr/>
        </p:nvSpPr>
        <p:spPr>
          <a:xfrm>
            <a:off x="0" y="8428"/>
            <a:ext cx="12192000" cy="6858000"/>
          </a:xfrm>
          <a:prstGeom prst="rect">
            <a:avLst/>
          </a:prstGeom>
          <a:solidFill>
            <a:schemeClr val="bg1"/>
          </a:solidFill>
          <a:ln w="127000">
            <a:solidFill>
              <a:srgbClr val="37C6D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Cordia New" panose="020B0304020202020204" pitchFamily="34" charset="-34"/>
              </a:rPr>
              <a:t>x</a:t>
            </a:r>
            <a:endParaRPr kumimoji="0" lang="th-TH" sz="2800" b="0" i="0" u="none" strike="noStrike" kern="1200" cap="none" spc="0" normalizeH="0" baseline="0" noProof="0" dirty="0">
              <a:ln>
                <a:noFill/>
              </a:ln>
              <a:solidFill>
                <a:prstClr val="white"/>
              </a:solidFill>
              <a:effectLst/>
              <a:uLnTx/>
              <a:uFillTx/>
              <a:latin typeface="Calibri" panose="020F0502020204030204"/>
              <a:ea typeface="+mn-ea"/>
              <a:cs typeface="Cordia New" panose="020B0304020202020204" pitchFamily="34" charset="-34"/>
            </a:endParaRPr>
          </a:p>
        </p:txBody>
      </p:sp>
      <p:pic>
        <p:nvPicPr>
          <p:cNvPr id="8" name="Picture 7"/>
          <p:cNvPicPr>
            <a:picLocks noChangeAspect="1"/>
          </p:cNvPicPr>
          <p:nvPr/>
        </p:nvPicPr>
        <p:blipFill rotWithShape="1">
          <a:blip r:embed="rId2"/>
          <a:srcRect l="34813" t="47561" r="29030" b="8438"/>
          <a:stretch/>
        </p:blipFill>
        <p:spPr>
          <a:xfrm>
            <a:off x="6551275" y="3260852"/>
            <a:ext cx="5027982" cy="3440198"/>
          </a:xfrm>
          <a:prstGeom prst="rect">
            <a:avLst/>
          </a:prstGeom>
        </p:spPr>
      </p:pic>
      <p:pic>
        <p:nvPicPr>
          <p:cNvPr id="9" name="Picture 8"/>
          <p:cNvPicPr>
            <a:picLocks noChangeAspect="1"/>
          </p:cNvPicPr>
          <p:nvPr/>
        </p:nvPicPr>
        <p:blipFill rotWithShape="1">
          <a:blip r:embed="rId3"/>
          <a:srcRect l="32015" t="28248" r="24328" b="31135"/>
          <a:stretch/>
        </p:blipFill>
        <p:spPr>
          <a:xfrm>
            <a:off x="6403952" y="242569"/>
            <a:ext cx="5322627" cy="2784143"/>
          </a:xfrm>
          <a:prstGeom prst="rect">
            <a:avLst/>
          </a:prstGeom>
        </p:spPr>
      </p:pic>
      <p:sp>
        <p:nvSpPr>
          <p:cNvPr id="10" name="Title 1"/>
          <p:cNvSpPr txBox="1">
            <a:spLocks/>
          </p:cNvSpPr>
          <p:nvPr/>
        </p:nvSpPr>
        <p:spPr>
          <a:xfrm>
            <a:off x="803336" y="3406172"/>
            <a:ext cx="4788608" cy="1399742"/>
          </a:xfrm>
          <a:prstGeom prst="rect">
            <a:avLst/>
          </a:prstGeom>
        </p:spPr>
        <p:txBody>
          <a:bodyPr>
            <a:noAutofit/>
          </a:bodyPr>
          <a:lstStyle>
            <a:lvl1pPr algn="ctr" defTabSz="914400" rtl="0" eaLnBrk="1" latinLnBrk="0" hangingPunct="1">
              <a:spcBef>
                <a:spcPct val="0"/>
              </a:spcBef>
              <a:buNone/>
              <a:defRPr sz="5400" b="1" kern="1200">
                <a:solidFill>
                  <a:schemeClr val="accent1">
                    <a:lumMod val="75000"/>
                  </a:schemeClr>
                </a:solidFill>
                <a:latin typeface="Cordia New" pitchFamily="34" charset="-34"/>
                <a:ea typeface="+mj-ea"/>
                <a:cs typeface="Cordia New" pitchFamily="34" charset="-34"/>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h-TH" sz="2400" b="1" i="0" u="none" strike="noStrike" kern="1200" cap="none" spc="0" normalizeH="0" baseline="0" noProof="0" dirty="0">
                <a:ln>
                  <a:noFill/>
                </a:ln>
                <a:solidFill>
                  <a:srgbClr val="FB7303"/>
                </a:solidFill>
                <a:effectLst/>
                <a:uLnTx/>
                <a:uFillTx/>
                <a:latin typeface="RSU" panose="02000506040000020003" pitchFamily="2" charset="-34"/>
                <a:ea typeface="+mj-ea"/>
                <a:cs typeface="RSU" panose="02000506040000020003" pitchFamily="2" charset="-34"/>
              </a:rPr>
              <a:t>ผลประกวดรางวัลสิ่งประดิษฐ์ วช ปี</a:t>
            </a:r>
            <a:r>
              <a:rPr kumimoji="0" lang="en-US" sz="2400" b="1" i="0" u="none" strike="noStrike" kern="1200" cap="none" spc="0" normalizeH="0" baseline="0" noProof="0" dirty="0">
                <a:ln>
                  <a:noFill/>
                </a:ln>
                <a:solidFill>
                  <a:srgbClr val="FB7303"/>
                </a:solidFill>
                <a:effectLst/>
                <a:uLnTx/>
                <a:uFillTx/>
                <a:latin typeface="RSU" panose="02000506040000020003" pitchFamily="2" charset="-34"/>
                <a:ea typeface="+mj-ea"/>
                <a:cs typeface="RSU" panose="02000506040000020003" pitchFamily="2" charset="-34"/>
              </a:rPr>
              <a:t> 64</a:t>
            </a:r>
            <a:r>
              <a:rPr kumimoji="0" lang="th-TH" sz="2400" b="1" i="0" u="none" strike="noStrike" kern="1200" cap="none" spc="0" normalizeH="0" baseline="0" noProof="0" dirty="0">
                <a:ln>
                  <a:noFill/>
                </a:ln>
                <a:solidFill>
                  <a:srgbClr val="FB7303"/>
                </a:solidFill>
                <a:effectLst/>
                <a:uLnTx/>
                <a:uFillTx/>
                <a:latin typeface="RSU" panose="02000506040000020003" pitchFamily="2" charset="-34"/>
                <a:ea typeface="+mj-ea"/>
                <a:cs typeface="RSU" panose="02000506040000020003" pitchFamily="2" charset="-34"/>
              </a:rPr>
              <a:t> </a:t>
            </a:r>
            <a:endParaRPr kumimoji="0" lang="en-US" sz="2400" b="1" i="0" u="none" strike="noStrike" kern="1200" cap="none" spc="0" normalizeH="0" baseline="0" noProof="0" dirty="0">
              <a:ln>
                <a:noFill/>
              </a:ln>
              <a:solidFill>
                <a:srgbClr val="FB7303"/>
              </a:solidFill>
              <a:effectLst/>
              <a:uLnTx/>
              <a:uFillTx/>
              <a:latin typeface="RSU" panose="02000506040000020003" pitchFamily="2" charset="-34"/>
              <a:ea typeface="+mj-ea"/>
              <a:cs typeface="RSU" panose="02000506040000020003" pitchFamily="2" charset="-34"/>
            </a:endParaRPr>
          </a:p>
        </p:txBody>
      </p:sp>
      <p:pic>
        <p:nvPicPr>
          <p:cNvPr id="7" name="Picture 6"/>
          <p:cNvPicPr>
            <a:picLocks noChangeAspect="1"/>
          </p:cNvPicPr>
          <p:nvPr/>
        </p:nvPicPr>
        <p:blipFill rotWithShape="1">
          <a:blip r:embed="rId4"/>
          <a:srcRect l="33918" t="57276" r="25200" b="14212"/>
          <a:stretch/>
        </p:blipFill>
        <p:spPr>
          <a:xfrm>
            <a:off x="1207005" y="4775592"/>
            <a:ext cx="5196947" cy="2037784"/>
          </a:xfrm>
          <a:prstGeom prst="rect">
            <a:avLst/>
          </a:prstGeom>
        </p:spPr>
      </p:pic>
      <p:pic>
        <p:nvPicPr>
          <p:cNvPr id="5" name="Picture 4"/>
          <p:cNvPicPr>
            <a:picLocks noChangeAspect="1"/>
          </p:cNvPicPr>
          <p:nvPr/>
        </p:nvPicPr>
        <p:blipFill rotWithShape="1">
          <a:blip r:embed="rId4"/>
          <a:srcRect l="33918" t="21479" r="25200" b="49097"/>
          <a:stretch/>
        </p:blipFill>
        <p:spPr>
          <a:xfrm>
            <a:off x="1082457" y="3835299"/>
            <a:ext cx="4512348" cy="1825949"/>
          </a:xfrm>
          <a:prstGeom prst="rect">
            <a:avLst/>
          </a:prstGeom>
        </p:spPr>
      </p:pic>
      <p:pic>
        <p:nvPicPr>
          <p:cNvPr id="11" name="Picture 2" descr="May be an image of 4 people, including Jintavee Khlaisang and people smiling"/>
          <p:cNvPicPr>
            <a:picLocks noChangeAspect="1" noChangeArrowheads="1"/>
          </p:cNvPicPr>
          <p:nvPr/>
        </p:nvPicPr>
        <p:blipFill rotWithShape="1">
          <a:blip r:embed="rId5">
            <a:extLst>
              <a:ext uri="{28A0092B-C50C-407E-A947-70E740481C1C}">
                <a14:useLocalDpi xmlns:a14="http://schemas.microsoft.com/office/drawing/2010/main" val="0"/>
              </a:ext>
            </a:extLst>
          </a:blip>
          <a:srcRect l="12320" t="8832" r="5364" b="10704"/>
          <a:stretch/>
        </p:blipFill>
        <p:spPr bwMode="auto">
          <a:xfrm>
            <a:off x="1223929" y="429815"/>
            <a:ext cx="4567280" cy="297635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157971" y="45532"/>
            <a:ext cx="4289957"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FB7303"/>
                </a:solidFill>
                <a:effectLst/>
                <a:uLnTx/>
                <a:uFillTx/>
                <a:latin typeface="RSU" panose="02000506040000020003" pitchFamily="2" charset="-34"/>
                <a:ea typeface="+mn-ea"/>
                <a:cs typeface="RSU" panose="02000506040000020003" pitchFamily="2" charset="-34"/>
              </a:rPr>
              <a:t>ผลประกวดรางวัลสิ่งประดิษฐ์ วช ปี</a:t>
            </a:r>
            <a:r>
              <a:rPr kumimoji="0" lang="en-US" sz="2400" b="0" i="0" u="none" strike="noStrike" kern="1200" cap="none" spc="0" normalizeH="0" baseline="0" noProof="0" dirty="0">
                <a:ln>
                  <a:noFill/>
                </a:ln>
                <a:solidFill>
                  <a:srgbClr val="FB7303"/>
                </a:solidFill>
                <a:effectLst/>
                <a:uLnTx/>
                <a:uFillTx/>
                <a:latin typeface="RSU" panose="02000506040000020003" pitchFamily="2" charset="-34"/>
                <a:ea typeface="+mn-ea"/>
                <a:cs typeface="RSU" panose="02000506040000020003" pitchFamily="2" charset="-34"/>
              </a:rPr>
              <a:t> 63</a:t>
            </a:r>
            <a:r>
              <a:rPr kumimoji="0" lang="th-TH" sz="2400" b="0" i="0" u="none" strike="noStrike" kern="1200" cap="none" spc="0" normalizeH="0" baseline="0" noProof="0" dirty="0">
                <a:ln>
                  <a:noFill/>
                </a:ln>
                <a:solidFill>
                  <a:srgbClr val="FB7303"/>
                </a:solidFill>
                <a:effectLst/>
                <a:uLnTx/>
                <a:uFillTx/>
                <a:latin typeface="RSU" panose="02000506040000020003" pitchFamily="2" charset="-34"/>
                <a:ea typeface="+mn-ea"/>
                <a:cs typeface="RSU" panose="02000506040000020003" pitchFamily="2" charset="-34"/>
              </a:rPr>
              <a:t> </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7797100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F0F2F6"/>
        </a:solidFill>
        <a:effectLst/>
      </p:bgPr>
    </p:bg>
    <p:spTree>
      <p:nvGrpSpPr>
        <p:cNvPr id="1" name=""/>
        <p:cNvGrpSpPr/>
        <p:nvPr/>
      </p:nvGrpSpPr>
      <p:grpSpPr>
        <a:xfrm>
          <a:off x="0" y="0"/>
          <a:ext cx="0" cy="0"/>
          <a:chOff x="0" y="0"/>
          <a:chExt cx="0" cy="0"/>
        </a:xfrm>
      </p:grpSpPr>
      <p:sp>
        <p:nvSpPr>
          <p:cNvPr id="2" name="AutoShape 2"/>
          <p:cNvSpPr/>
          <p:nvPr/>
        </p:nvSpPr>
        <p:spPr>
          <a:xfrm>
            <a:off x="0" y="5850001"/>
            <a:ext cx="12192000" cy="1007999"/>
          </a:xfrm>
          <a:prstGeom prst="rect">
            <a:avLst/>
          </a:prstGeom>
          <a:solidFill>
            <a:srgbClr val="DE5C8E"/>
          </a:solidFill>
        </p:spPr>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8042851" y="2251557"/>
            <a:ext cx="4149149" cy="3598444"/>
          </a:xfrm>
          <a:prstGeom prst="rect">
            <a:avLst/>
          </a:prstGeom>
        </p:spPr>
      </p:pic>
      <p:sp>
        <p:nvSpPr>
          <p:cNvPr id="4" name="TextBox 4"/>
          <p:cNvSpPr txBox="1"/>
          <p:nvPr/>
        </p:nvSpPr>
        <p:spPr>
          <a:xfrm>
            <a:off x="1318489" y="1606209"/>
            <a:ext cx="11258231" cy="1128514"/>
          </a:xfrm>
          <a:prstGeom prst="rect">
            <a:avLst/>
          </a:prstGeom>
        </p:spPr>
        <p:txBody>
          <a:bodyPr lIns="0" tIns="0" rIns="0" bIns="0" rtlCol="0" anchor="t">
            <a:spAutoFit/>
          </a:bodyPr>
          <a:lstStyle/>
          <a:p>
            <a:pPr marL="0" marR="0" lvl="0" indent="0" algn="l" defTabSz="609630" rtl="0" eaLnBrk="1" fontAlgn="auto" latinLnBrk="0" hangingPunct="1">
              <a:lnSpc>
                <a:spcPts val="4446"/>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2D2A4A"/>
                </a:solidFill>
                <a:effectLst/>
                <a:uLnTx/>
                <a:uFillTx/>
                <a:latin typeface="RSU" panose="02000506040000020003" pitchFamily="2" charset="-34"/>
                <a:ea typeface="+mn-ea"/>
                <a:cs typeface="RSU" panose="02000506040000020003" pitchFamily="2" charset="-34"/>
              </a:rPr>
              <a:t>แผนงานวิจัยนวัตกรรมการเรียนรู้ในยุคเทคโนโลยีเปลี่ยนโลกเพื่อส่งเสริม</a:t>
            </a:r>
            <a:br>
              <a:rPr kumimoji="0" lang="en-US" sz="3000" b="1" i="0" u="none" strike="noStrike" kern="1200" cap="none" spc="0" normalizeH="0" baseline="0" noProof="0" dirty="0">
                <a:ln>
                  <a:noFill/>
                </a:ln>
                <a:solidFill>
                  <a:srgbClr val="2D2A4A"/>
                </a:solidFill>
                <a:effectLst/>
                <a:uLnTx/>
                <a:uFillTx/>
                <a:latin typeface="RSU" panose="02000506040000020003" pitchFamily="2" charset="-34"/>
                <a:ea typeface="+mn-ea"/>
                <a:cs typeface="RSU" panose="02000506040000020003" pitchFamily="2" charset="-34"/>
              </a:rPr>
            </a:br>
            <a:r>
              <a:rPr kumimoji="0" lang="en-US" sz="3000" b="1" i="0" u="none" strike="noStrike" kern="1200" cap="none" spc="0" normalizeH="0" baseline="0" noProof="0" dirty="0">
                <a:ln>
                  <a:noFill/>
                </a:ln>
                <a:solidFill>
                  <a:srgbClr val="2D2A4A"/>
                </a:solidFill>
                <a:effectLst/>
                <a:uLnTx/>
                <a:uFillTx/>
                <a:latin typeface="RSU" panose="02000506040000020003" pitchFamily="2" charset="-34"/>
                <a:ea typeface="+mn-ea"/>
                <a:cs typeface="RSU" panose="02000506040000020003" pitchFamily="2" charset="-34"/>
              </a:rPr>
              <a:t>สมรรถนะทางวิชาชีพและความฉลาดทางดิจิทัลของนักศึกษาด้านสุขภาพยุคใหม่</a:t>
            </a:r>
          </a:p>
        </p:txBody>
      </p:sp>
      <p:grpSp>
        <p:nvGrpSpPr>
          <p:cNvPr id="5" name="Group 5"/>
          <p:cNvGrpSpPr/>
          <p:nvPr/>
        </p:nvGrpSpPr>
        <p:grpSpPr>
          <a:xfrm>
            <a:off x="5812171" y="6345475"/>
            <a:ext cx="567658" cy="103771"/>
            <a:chOff x="0" y="0"/>
            <a:chExt cx="1135316" cy="207541"/>
          </a:xfrm>
        </p:grpSpPr>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0"/>
              <a:ext cx="207541" cy="207541"/>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463887" y="0"/>
              <a:ext cx="207541" cy="207541"/>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927775" y="0"/>
              <a:ext cx="207541" cy="207541"/>
            </a:xfrm>
            <a:prstGeom prst="rect">
              <a:avLst/>
            </a:prstGeom>
          </p:spPr>
        </p:pic>
      </p:grpSp>
      <p:pic>
        <p:nvPicPr>
          <p:cNvPr id="9" name="Picture 9"/>
          <p:cNvPicPr>
            <a:picLocks noChangeAspect="1"/>
          </p:cNvPicPr>
          <p:nvPr/>
        </p:nvPicPr>
        <p:blipFill>
          <a:blip r:embed="rId8"/>
          <a:srcRect/>
          <a:stretch>
            <a:fillRect/>
          </a:stretch>
        </p:blipFill>
        <p:spPr>
          <a:xfrm>
            <a:off x="583959" y="285845"/>
            <a:ext cx="2214287" cy="799911"/>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105153">
            <a:off x="8790520" y="3668474"/>
            <a:ext cx="610853" cy="59086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1343786" y="4907646"/>
            <a:ext cx="636905" cy="664701"/>
          </a:xfrm>
          <a:prstGeom prst="rect">
            <a:avLst/>
          </a:prstGeom>
        </p:spPr>
      </p:pic>
      <p:pic>
        <p:nvPicPr>
          <p:cNvPr id="13" name="Picture 13"/>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677631">
            <a:off x="11545350" y="3457478"/>
            <a:ext cx="340161" cy="340161"/>
          </a:xfrm>
          <a:prstGeom prst="rect">
            <a:avLst/>
          </a:prstGeom>
        </p:spPr>
      </p:pic>
      <p:sp>
        <p:nvSpPr>
          <p:cNvPr id="14" name="TextBox 14"/>
          <p:cNvSpPr txBox="1"/>
          <p:nvPr/>
        </p:nvSpPr>
        <p:spPr>
          <a:xfrm>
            <a:off x="1473200" y="3737548"/>
            <a:ext cx="6595173" cy="1846659"/>
          </a:xfrm>
          <a:prstGeom prst="rect">
            <a:avLst/>
          </a:prstGeom>
        </p:spPr>
        <p:txBody>
          <a:bodyPr lIns="0" tIns="0" rIns="0" bIns="0" rtlCol="0" anchor="t">
            <a:spAutoFit/>
          </a:bodyPr>
          <a:lstStyle/>
          <a:p>
            <a:pPr marL="0" marR="0" lvl="0" indent="0" algn="l" defTabSz="609630" rtl="0" eaLnBrk="1" fontAlgn="auto" latinLnBrk="0" hangingPunct="1">
              <a:lnSpc>
                <a:spcPts val="2428"/>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โดย</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ศาสตราจารย์</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ดร</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จินตวีร์</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คล้ายสังข์</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หัวหน้าโครงการย่อยที่</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1)</a:t>
            </a:r>
          </a:p>
          <a:p>
            <a:pPr marL="0" marR="0" lvl="0" indent="0" algn="l" defTabSz="609630" rtl="0" eaLnBrk="1" fontAlgn="auto" latinLnBrk="0" hangingPunct="1">
              <a:lnSpc>
                <a:spcPts val="2428"/>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รองศาสตราจารย์</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ดร.ประกอบ</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กรณีกิจ</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หัวหน้าโครงการย่อยที่</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2)</a:t>
            </a:r>
          </a:p>
          <a:p>
            <a:pPr marL="0" marR="0" lvl="0" indent="0" algn="l" defTabSz="609630" rtl="0" eaLnBrk="1" fontAlgn="auto" latinLnBrk="0" hangingPunct="1">
              <a:lnSpc>
                <a:spcPts val="2428"/>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พันเอก</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รองศาสตราจารย์</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นายแพทย์สมภพ</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ภู่พิทยา</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ผู้ร่วมงานวิจัย</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p>
          <a:p>
            <a:pPr marL="0" marR="0" lvl="0" indent="0" algn="l" defTabSz="609630" rtl="0" eaLnBrk="1" fontAlgn="auto" latinLnBrk="0" hangingPunct="1">
              <a:lnSpc>
                <a:spcPts val="2428"/>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ผู้ช่วยศาสตราจารย์</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ดร</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ศรีสุดา</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วงศ์วิเศษกุล</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ผู้ร่วมงานวิจัย</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p>
          <a:p>
            <a:pPr marL="0" marR="0" lvl="0" indent="0" algn="l" defTabSz="609630" rtl="0" eaLnBrk="1" fontAlgn="auto" latinLnBrk="0" hangingPunct="1">
              <a:lnSpc>
                <a:spcPts val="2428"/>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พันโท</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ธนกฤต</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วิชาศิลป์</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ผู้ร่วมงานวิจัย</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a:t>
            </a:r>
          </a:p>
          <a:p>
            <a:pPr marL="0" marR="0" lvl="0" indent="0" algn="l" defTabSz="609630" rtl="0" eaLnBrk="1" fontAlgn="auto" latinLnBrk="0" hangingPunct="1">
              <a:lnSpc>
                <a:spcPts val="2428"/>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พันตรีหญิง</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ปิยะฉัตร</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จันทร์เสละ</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srgbClr val="000000"/>
                </a:solidFill>
                <a:effectLst/>
                <a:uLnTx/>
                <a:uFillTx/>
                <a:latin typeface="RSU" panose="02000506040000020003" pitchFamily="2" charset="-34"/>
                <a:ea typeface="+mn-ea"/>
                <a:cs typeface="RSU" panose="02000506040000020003" pitchFamily="2" charset="-34"/>
              </a:rPr>
              <a:t>ผู้ร่วมงานวิจัย</a:t>
            </a:r>
            <a:r>
              <a:rPr kumimoji="0" lang="en-US" sz="1600" b="0" i="0" u="none" strike="noStrike" kern="1200" cap="none" spc="0" normalizeH="0" baseline="0" noProof="0" dirty="0">
                <a:ln>
                  <a:noFill/>
                </a:ln>
                <a:solidFill>
                  <a:srgbClr val="000000"/>
                </a:solidFill>
                <a:effectLst/>
                <a:uLnTx/>
                <a:uFillTx/>
                <a:latin typeface="RSU" panose="02000506040000020003" pitchFamily="2" charset="-34"/>
                <a:ea typeface="+mn-ea"/>
                <a:cs typeface="RSU" panose="02000506040000020003" pitchFamily="2" charset="-34"/>
              </a:rPr>
              <a:t>)</a:t>
            </a:r>
          </a:p>
        </p:txBody>
      </p:sp>
      <p:pic>
        <p:nvPicPr>
          <p:cNvPr id="17" name="Picture 1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171436" y="3375219"/>
            <a:ext cx="2531874" cy="2335955"/>
          </a:xfrm>
          <a:prstGeom prst="rect">
            <a:avLst/>
          </a:prstGeom>
        </p:spPr>
      </p:pic>
      <p:pic>
        <p:nvPicPr>
          <p:cNvPr id="18" name="Picture 17"/>
          <p:cNvPicPr>
            <a:picLocks noChangeAspect="1"/>
          </p:cNvPicPr>
          <p:nvPr/>
        </p:nvPicPr>
        <p:blipFill rotWithShape="1">
          <a:blip r:embed="rId16" cstate="print">
            <a:extLst>
              <a:ext uri="{28A0092B-C50C-407E-A947-70E740481C1C}">
                <a14:useLocalDpi xmlns:a14="http://schemas.microsoft.com/office/drawing/2010/main" val="0"/>
              </a:ext>
            </a:extLst>
          </a:blip>
          <a:srcRect r="69141"/>
          <a:stretch/>
        </p:blipFill>
        <p:spPr>
          <a:xfrm>
            <a:off x="10437373" y="1456208"/>
            <a:ext cx="573710" cy="656522"/>
          </a:xfrm>
          <a:prstGeom prst="rect">
            <a:avLst/>
          </a:prstGeom>
        </p:spPr>
      </p:pic>
      <p:pic>
        <p:nvPicPr>
          <p:cNvPr id="19" name="Picture 18">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774719" y="3786541"/>
            <a:ext cx="1326596" cy="1804746"/>
          </a:xfrm>
          <a:prstGeom prst="rect">
            <a:avLst/>
          </a:prstGeom>
        </p:spPr>
      </p:pic>
      <p:pic>
        <p:nvPicPr>
          <p:cNvPr id="21" name="Picture 20"/>
          <p:cNvPicPr/>
          <p:nvPr/>
        </p:nvPicPr>
        <p:blipFill>
          <a:blip r:embed="rId18" cstate="print">
            <a:extLst>
              <a:ext uri="{28A0092B-C50C-407E-A947-70E740481C1C}">
                <a14:useLocalDpi xmlns:a14="http://schemas.microsoft.com/office/drawing/2010/main" val="0"/>
              </a:ext>
            </a:extLst>
          </a:blip>
          <a:stretch>
            <a:fillRect/>
          </a:stretch>
        </p:blipFill>
        <p:spPr>
          <a:xfrm>
            <a:off x="11256753" y="148914"/>
            <a:ext cx="723938" cy="1041765"/>
          </a:xfrm>
          <a:prstGeom prst="rect">
            <a:avLst/>
          </a:prstGeom>
        </p:spPr>
      </p:pic>
      <p:sp>
        <p:nvSpPr>
          <p:cNvPr id="22" name="Rectangle 21"/>
          <p:cNvSpPr/>
          <p:nvPr/>
        </p:nvSpPr>
        <p:spPr>
          <a:xfrm>
            <a:off x="8305322" y="247875"/>
            <a:ext cx="299074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prstClr val="black"/>
                </a:solidFill>
                <a:effectLst/>
                <a:uLnTx/>
                <a:uFillTx/>
                <a:latin typeface="RSU" panose="02000506040000020003" pitchFamily="2" charset="-34"/>
                <a:ea typeface="+mn-ea"/>
                <a:cs typeface="RSU" panose="02000506040000020003" pitchFamily="2" charset="-34"/>
              </a:rPr>
              <a:t>ได้รับทุนอุดหนุนการวิจัยจากสำนักงาน</a:t>
            </a:r>
            <a:b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br>
            <a:r>
              <a:rPr kumimoji="0" lang="en-US" sz="1600" b="0" i="0" u="none" strike="noStrike" kern="1200" cap="none" spc="0" normalizeH="0" baseline="0" noProof="0" dirty="0" err="1">
                <a:ln>
                  <a:noFill/>
                </a:ln>
                <a:solidFill>
                  <a:prstClr val="black"/>
                </a:solidFill>
                <a:effectLst/>
                <a:uLnTx/>
                <a:uFillTx/>
                <a:latin typeface="RSU" panose="02000506040000020003" pitchFamily="2" charset="-34"/>
                <a:ea typeface="+mn-ea"/>
                <a:cs typeface="RSU" panose="02000506040000020003" pitchFamily="2" charset="-34"/>
              </a:rPr>
              <a:t>คณะกรรมการวิจัยแห่งชาติ</a:t>
            </a: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prstClr val="black"/>
                </a:solidFill>
                <a:effectLst/>
                <a:uLnTx/>
                <a:uFillTx/>
                <a:latin typeface="RSU" panose="02000506040000020003" pitchFamily="2" charset="-34"/>
                <a:ea typeface="+mn-ea"/>
                <a:cs typeface="RSU" panose="02000506040000020003" pitchFamily="2" charset="-34"/>
              </a:rPr>
              <a:t>พ.ศ</a:t>
            </a: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2563 </a:t>
            </a:r>
          </a:p>
        </p:txBody>
      </p:sp>
    </p:spTree>
    <p:extLst>
      <p:ext uri="{BB962C8B-B14F-4D97-AF65-F5344CB8AC3E}">
        <p14:creationId xmlns:p14="http://schemas.microsoft.com/office/powerpoint/2010/main" val="397783566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DE5C8E"/>
        </a:solidFill>
        <a:effectLst/>
      </p:bgPr>
    </p:bg>
    <p:spTree>
      <p:nvGrpSpPr>
        <p:cNvPr id="1" name=""/>
        <p:cNvGrpSpPr/>
        <p:nvPr/>
      </p:nvGrpSpPr>
      <p:grpSpPr>
        <a:xfrm>
          <a:off x="0" y="0"/>
          <a:ext cx="0" cy="0"/>
          <a:chOff x="0" y="0"/>
          <a:chExt cx="0" cy="0"/>
        </a:xfrm>
      </p:grpSpPr>
      <p:sp>
        <p:nvSpPr>
          <p:cNvPr id="2" name="AutoShape 2"/>
          <p:cNvSpPr/>
          <p:nvPr/>
        </p:nvSpPr>
        <p:spPr>
          <a:xfrm>
            <a:off x="0" y="0"/>
            <a:ext cx="12192000" cy="5850001"/>
          </a:xfrm>
          <a:prstGeom prst="rect">
            <a:avLst/>
          </a:prstGeom>
          <a:solidFill>
            <a:srgbClr val="F0F2F6"/>
          </a:solidFill>
        </p:spPr>
      </p:sp>
      <p:grpSp>
        <p:nvGrpSpPr>
          <p:cNvPr id="3" name="Group 3"/>
          <p:cNvGrpSpPr/>
          <p:nvPr/>
        </p:nvGrpSpPr>
        <p:grpSpPr>
          <a:xfrm>
            <a:off x="5748535" y="6290482"/>
            <a:ext cx="694931" cy="127037"/>
            <a:chOff x="0" y="0"/>
            <a:chExt cx="1389862" cy="254073"/>
          </a:xfrm>
        </p:grpSpPr>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0"/>
              <a:ext cx="254073" cy="254073"/>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567894" y="0"/>
              <a:ext cx="254073" cy="254073"/>
            </a:xfrm>
            <a:prstGeom prst="rect">
              <a:avLst/>
            </a:prstGeom>
          </p:spPr>
        </p:pic>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135788" y="0"/>
              <a:ext cx="254073" cy="254073"/>
            </a:xfrm>
            <a:prstGeom prst="rect">
              <a:avLst/>
            </a:prstGeom>
          </p:spPr>
        </p:pic>
      </p:grpSp>
      <p:sp>
        <p:nvSpPr>
          <p:cNvPr id="12" name="TextBox 12"/>
          <p:cNvSpPr txBox="1"/>
          <p:nvPr/>
        </p:nvSpPr>
        <p:spPr>
          <a:xfrm>
            <a:off x="914400" y="1371964"/>
            <a:ext cx="10464801" cy="846386"/>
          </a:xfrm>
          <a:prstGeom prst="rect">
            <a:avLst/>
          </a:prstGeom>
        </p:spPr>
        <p:txBody>
          <a:bodyPr wrap="square" lIns="0" tIns="0" rIns="0" bIns="0" rtlCol="0" anchor="t">
            <a:spAutoFit/>
          </a:bodyPr>
          <a:lstStyle/>
          <a:p>
            <a:pPr marL="0" marR="0" lvl="0" indent="0" algn="ctr" defTabSz="609630" rtl="0" eaLnBrk="1" fontAlgn="auto" latinLnBrk="0" hangingPunct="1">
              <a:lnSpc>
                <a:spcPts val="3296"/>
              </a:lnSpc>
              <a:spcBef>
                <a:spcPts val="0"/>
              </a:spcBef>
              <a:spcAft>
                <a:spcPts val="0"/>
              </a:spcAft>
              <a:buClrTx/>
              <a:buSzTx/>
              <a:buFontTx/>
              <a:buNone/>
              <a:tabLst/>
              <a:defRPr/>
            </a:pPr>
            <a:r>
              <a:rPr kumimoji="0" lang="en-US" sz="2933" b="1" i="0" u="none"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rPr>
              <a:t>แผนงานวิจัยนวัตกรรมการเรียนรู้ในยุคเทคโนโลยีเปลี่ยนโลกเพื่อส่งเสริมสมรรถนะทางวิชาชีพและความฉลาดทางดิจิทัลของนักศึกษาด้านสุขภาพยุคใหม่</a:t>
            </a: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41456">
            <a:off x="4554207" y="125638"/>
            <a:ext cx="3281139" cy="1055930"/>
          </a:xfrm>
          <a:prstGeom prst="rect">
            <a:avLst/>
          </a:prstGeom>
        </p:spPr>
      </p:pic>
      <p:grpSp>
        <p:nvGrpSpPr>
          <p:cNvPr id="14" name="Group 14"/>
          <p:cNvGrpSpPr/>
          <p:nvPr/>
        </p:nvGrpSpPr>
        <p:grpSpPr>
          <a:xfrm>
            <a:off x="4372534" y="303608"/>
            <a:ext cx="3052749" cy="1098438"/>
            <a:chOff x="-1" y="351900"/>
            <a:chExt cx="6105498" cy="2196878"/>
          </a:xfrm>
        </p:grpSpPr>
        <p:sp>
          <p:nvSpPr>
            <p:cNvPr id="15" name="TextBox 15"/>
            <p:cNvSpPr txBox="1"/>
            <p:nvPr/>
          </p:nvSpPr>
          <p:spPr>
            <a:xfrm>
              <a:off x="-1" y="351900"/>
              <a:ext cx="6105496" cy="1179811"/>
            </a:xfrm>
            <a:prstGeom prst="rect">
              <a:avLst/>
            </a:prstGeom>
          </p:spPr>
          <p:txBody>
            <a:bodyPr lIns="0" tIns="0" rIns="0" bIns="0" rtlCol="0" anchor="t">
              <a:spAutoFit/>
            </a:bodyPr>
            <a:lstStyle/>
            <a:p>
              <a:pPr marL="0" marR="0" lvl="0" indent="0" algn="ctr" defTabSz="609630" rtl="0" eaLnBrk="1" fontAlgn="auto" latinLnBrk="0" hangingPunct="1">
                <a:lnSpc>
                  <a:spcPts val="46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143C3C"/>
                  </a:solidFill>
                  <a:effectLst/>
                  <a:uLnTx/>
                  <a:uFillTx/>
                  <a:latin typeface="RSU" panose="02000506040000020003" pitchFamily="2" charset="-34"/>
                  <a:ea typeface="+mn-ea"/>
                  <a:cs typeface="RSU" panose="02000506040000020003" pitchFamily="2" charset="-34"/>
                </a:rPr>
                <a:t>แผนงานวิจัย</a:t>
              </a:r>
              <a:endParaRPr kumimoji="0" lang="en-US" sz="4000" b="1"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p:txBody>
        </p:sp>
        <p:sp>
          <p:nvSpPr>
            <p:cNvPr id="16" name="TextBox 16"/>
            <p:cNvSpPr txBox="1"/>
            <p:nvPr/>
          </p:nvSpPr>
          <p:spPr>
            <a:xfrm>
              <a:off x="1" y="1548503"/>
              <a:ext cx="6105496" cy="1000275"/>
            </a:xfrm>
            <a:prstGeom prst="rect">
              <a:avLst/>
            </a:prstGeom>
          </p:spPr>
          <p:txBody>
            <a:bodyPr lIns="0" tIns="0" rIns="0" bIns="0" rtlCol="0" anchor="t">
              <a:spAutoFit/>
            </a:bodyPr>
            <a:lstStyle/>
            <a:p>
              <a:pPr marL="0" marR="0" lvl="0" indent="0" algn="l" defTabSz="609630" rtl="0" eaLnBrk="1" fontAlgn="auto" latinLnBrk="0" hangingPunct="1">
                <a:lnSpc>
                  <a:spcPts val="3920"/>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hulaCharasNew" panose="02000506000000020004" pitchFamily="2" charset="-34"/>
                <a:ea typeface="+mn-ea"/>
                <a:cs typeface="ChulaCharasNew" panose="02000506000000020004" pitchFamily="2" charset="-34"/>
              </a:endParaRPr>
            </a:p>
          </p:txBody>
        </p:sp>
      </p:grpSp>
      <p:pic>
        <p:nvPicPr>
          <p:cNvPr id="18" name="Picture 16"/>
          <p:cNvPicPr>
            <a:picLocks noChangeAspect="1"/>
          </p:cNvPicPr>
          <p:nvPr/>
        </p:nvPicPr>
        <p:blipFill>
          <a:blip r:embed="rId8"/>
          <a:srcRect/>
          <a:stretch>
            <a:fillRect/>
          </a:stretch>
        </p:blipFill>
        <p:spPr>
          <a:xfrm>
            <a:off x="583959" y="285845"/>
            <a:ext cx="2214287" cy="799911"/>
          </a:xfrm>
          <a:prstGeom prst="rect">
            <a:avLst/>
          </a:prstGeom>
        </p:spPr>
      </p:pic>
      <p:pic>
        <p:nvPicPr>
          <p:cNvPr id="19" name="Picture 18"/>
          <p:cNvPicPr>
            <a:picLocks noChangeAspect="1"/>
          </p:cNvPicPr>
          <p:nvPr/>
        </p:nvPicPr>
        <p:blipFill rotWithShape="1">
          <a:blip r:embed="rId9" cstate="print">
            <a:extLst>
              <a:ext uri="{28A0092B-C50C-407E-A947-70E740481C1C}">
                <a14:useLocalDpi xmlns:a14="http://schemas.microsoft.com/office/drawing/2010/main" val="0"/>
              </a:ext>
            </a:extLst>
          </a:blip>
          <a:srcRect r="69141"/>
          <a:stretch/>
        </p:blipFill>
        <p:spPr>
          <a:xfrm>
            <a:off x="7132348" y="327220"/>
            <a:ext cx="573710" cy="656522"/>
          </a:xfrm>
          <a:prstGeom prst="rect">
            <a:avLst/>
          </a:prstGeom>
        </p:spPr>
      </p:pic>
      <p:sp>
        <p:nvSpPr>
          <p:cNvPr id="17" name="Rectangle: Rounded Corners 16"/>
          <p:cNvSpPr/>
          <p:nvPr/>
        </p:nvSpPr>
        <p:spPr>
          <a:xfrm>
            <a:off x="1066800" y="2353620"/>
            <a:ext cx="4973089" cy="3361380"/>
          </a:xfrm>
          <a:prstGeom prst="roundRect">
            <a:avLst/>
          </a:prstGeom>
          <a:solidFill>
            <a:schemeClr val="bg1"/>
          </a:solidFill>
          <a:ln w="57150">
            <a:solidFill>
              <a:srgbClr val="DE5C8E"/>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en-US" sz="2133" b="1" i="0" u="sng" strike="noStrike" kern="1200" cap="none" spc="0" normalizeH="0" baseline="0" noProof="0" dirty="0" err="1">
                <a:ln>
                  <a:noFill/>
                </a:ln>
                <a:solidFill>
                  <a:srgbClr val="143C3C"/>
                </a:solidFill>
                <a:effectLst/>
                <a:uLnTx/>
                <a:uFillTx/>
                <a:latin typeface="RSU" panose="02000506040000020003" pitchFamily="2" charset="-34"/>
                <a:ea typeface="+mn-ea"/>
                <a:cs typeface="RSU" panose="02000506040000020003" pitchFamily="2" charset="-34"/>
              </a:rPr>
              <a:t>โครงการวิจัยย่อยที่</a:t>
            </a:r>
            <a:r>
              <a:rPr kumimoji="0" lang="en-US" sz="2133" b="1" i="0" u="sng"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rPr>
              <a:t> 1</a:t>
            </a:r>
            <a:endParaRPr kumimoji="0" lang="th-TH" sz="1867" b="1" i="0" u="sng"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rPr>
              <a:t>นวัตกรรมการเรียนรู้โดยใช้</a:t>
            </a:r>
            <a:r>
              <a:rPr kumimoji="0" lang="en-US" sz="1867" b="1" i="0" u="sng"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rPr>
              <a:t>สถานการณ์เสมือนจริง</a:t>
            </a:r>
            <a:r>
              <a:rPr kumimoji="0" lang="en-US" sz="1867" b="0" i="0" u="none"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rPr>
              <a:t>ในยุคเทคโนโลยีเปลี่ยนโลกเพื่อส่งเสริม</a:t>
            </a:r>
            <a:r>
              <a:rPr kumimoji="0" lang="en-US" sz="1867" b="0" i="0" u="sng"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rPr>
              <a:t>สมรรถนะทางวิชาชีพและความฉลาดทางดิจิทัล</a:t>
            </a:r>
            <a:r>
              <a:rPr kumimoji="0" lang="en-US" sz="1867" b="0" i="0" u="none"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rPr>
              <a:t>ของ</a:t>
            </a:r>
            <a:r>
              <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rPr>
              <a:t>นักศึกษาแพทย์</a:t>
            </a:r>
          </a:p>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p:txBody>
      </p:sp>
      <p:sp>
        <p:nvSpPr>
          <p:cNvPr id="20" name="Rectangle: Rounded Corners 19"/>
          <p:cNvSpPr/>
          <p:nvPr/>
        </p:nvSpPr>
        <p:spPr>
          <a:xfrm>
            <a:off x="6323836" y="2353620"/>
            <a:ext cx="4973089" cy="3361380"/>
          </a:xfrm>
          <a:prstGeom prst="roundRect">
            <a:avLst/>
          </a:prstGeom>
          <a:solidFill>
            <a:schemeClr val="bg1"/>
          </a:solidFill>
          <a:ln w="57150">
            <a:solidFill>
              <a:srgbClr val="DE5C8E"/>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en-US" sz="2133" b="1" i="0" u="sng" strike="noStrike" kern="1200" cap="none" spc="0" normalizeH="0" baseline="0" noProof="0" dirty="0" err="1">
                <a:ln>
                  <a:noFill/>
                </a:ln>
                <a:solidFill>
                  <a:srgbClr val="143C3C"/>
                </a:solidFill>
                <a:effectLst/>
                <a:uLnTx/>
                <a:uFillTx/>
                <a:latin typeface="RSU" panose="02000506040000020003" pitchFamily="2" charset="-34"/>
                <a:ea typeface="+mn-ea"/>
                <a:cs typeface="RSU" panose="02000506040000020003" pitchFamily="2" charset="-34"/>
              </a:rPr>
              <a:t>โครงการวิจัยย่อยที่</a:t>
            </a:r>
            <a:r>
              <a:rPr kumimoji="0" lang="en-US" sz="2133" b="1" i="0" u="sng"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rPr>
              <a:t> 2</a:t>
            </a:r>
            <a:endParaRPr kumimoji="0" lang="th-TH" sz="1867" b="1" i="0" u="sng"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ct val="0"/>
              </a:spcBef>
              <a:spcAft>
                <a:spcPts val="0"/>
              </a:spcAft>
              <a:buClrTx/>
              <a:buSzTx/>
              <a:buFontTx/>
              <a:buNone/>
              <a:tabLst/>
              <a:defRPr/>
            </a:pPr>
            <a:r>
              <a:rPr kumimoji="0" lang="en-US" sz="1867" b="0" i="0" u="none"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rPr>
              <a:t>นวัตกรรมการเรียนรู้โดยใช้</a:t>
            </a:r>
            <a:r>
              <a:rPr kumimoji="0" lang="en-US" sz="1867" b="1" i="0" u="sng"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rPr>
              <a:t>สถานการณ์จำลองเป็นฐาน</a:t>
            </a:r>
            <a:r>
              <a:rPr kumimoji="0" lang="en-US" sz="1867" b="0" i="0" u="none"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rPr>
              <a:t>ในยุคเทคโนโลยีเปลี่ยนโลกเพื่อส่งเสริม</a:t>
            </a:r>
            <a:r>
              <a:rPr kumimoji="0" lang="en-US" sz="1867" b="0" i="0" u="sng"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rPr>
              <a:t>สมรรถนะทางวิชาชีพและความฉลาดทางดิจิทัล</a:t>
            </a:r>
            <a:r>
              <a:rPr kumimoji="0" lang="en-US" sz="1867" b="0" i="0" u="none" strike="noStrike" kern="1200" cap="none" spc="0" normalizeH="0" baseline="0" noProof="0" dirty="0">
                <a:ln>
                  <a:noFill/>
                </a:ln>
                <a:solidFill>
                  <a:srgbClr val="DE5C8E"/>
                </a:solidFill>
                <a:effectLst/>
                <a:uLnTx/>
                <a:uFillTx/>
                <a:latin typeface="RSU" panose="02000506040000020003" pitchFamily="2" charset="-34"/>
                <a:ea typeface="+mn-ea"/>
                <a:cs typeface="RSU" panose="02000506040000020003" pitchFamily="2" charset="-34"/>
              </a:rPr>
              <a:t>ของ</a:t>
            </a:r>
            <a:r>
              <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rPr>
              <a:t>นักศึกษาพยาบาล</a:t>
            </a:r>
          </a:p>
          <a:p>
            <a:pPr marL="0" marR="0" lvl="0" indent="0" algn="l" defTabSz="609630" rtl="0" eaLnBrk="1" fontAlgn="auto" latinLnBrk="0" hangingPunct="1">
              <a:lnSpc>
                <a:spcPct val="100000"/>
              </a:lnSpc>
              <a:spcBef>
                <a:spcPct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ct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ct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ct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ct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ct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a:p>
            <a:pPr marL="0" marR="0" lvl="0" indent="0" algn="l" defTabSz="609630" rtl="0" eaLnBrk="1" fontAlgn="auto" latinLnBrk="0" hangingPunct="1">
              <a:lnSpc>
                <a:spcPct val="100000"/>
              </a:lnSpc>
              <a:spcBef>
                <a:spcPct val="0"/>
              </a:spcBef>
              <a:spcAft>
                <a:spcPts val="0"/>
              </a:spcAft>
              <a:buClrTx/>
              <a:buSzTx/>
              <a:buFontTx/>
              <a:buNone/>
              <a:tabLst/>
              <a:defRPr/>
            </a:pPr>
            <a:endParaRPr kumimoji="0" lang="en-US" sz="1867" b="0" i="0" u="none" strike="noStrike" kern="1200" cap="none" spc="0" normalizeH="0" baseline="0" noProof="0" dirty="0">
              <a:ln>
                <a:noFill/>
              </a:ln>
              <a:solidFill>
                <a:srgbClr val="143C3C"/>
              </a:solidFill>
              <a:effectLst/>
              <a:uLnTx/>
              <a:uFillTx/>
              <a:latin typeface="RSU" panose="02000506040000020003" pitchFamily="2" charset="-34"/>
              <a:ea typeface="+mn-ea"/>
              <a:cs typeface="RSU" panose="02000506040000020003" pitchFamily="2" charset="-34"/>
            </a:endParaRPr>
          </a:p>
        </p:txBody>
      </p:sp>
      <p:pic>
        <p:nvPicPr>
          <p:cNvPr id="21" name="Picture 20" descr="Chart, diagram&#10;&#10;Description automatically generated">
            <a:extLst/>
          </p:cNvPr>
          <p:cNvPicPr/>
          <p:nvPr/>
        </p:nvPicPr>
        <p:blipFill>
          <a:blip r:embed="rId10" cstate="print">
            <a:extLst>
              <a:ext uri="{28A0092B-C50C-407E-A947-70E740481C1C}">
                <a14:useLocalDpi xmlns:a14="http://schemas.microsoft.com/office/drawing/2010/main" val="0"/>
              </a:ext>
            </a:extLst>
          </a:blip>
          <a:stretch>
            <a:fillRect/>
          </a:stretch>
        </p:blipFill>
        <p:spPr>
          <a:xfrm>
            <a:off x="6649734" y="3599730"/>
            <a:ext cx="2112649" cy="2039317"/>
          </a:xfrm>
          <a:prstGeom prst="rect">
            <a:avLst/>
          </a:prstGeom>
        </p:spPr>
      </p:pic>
      <p:pic>
        <p:nvPicPr>
          <p:cNvPr id="22" name="Picture 12"/>
          <p:cNvPicPr>
            <a:picLocks noChangeAspect="1"/>
          </p:cNvPicPr>
          <p:nvPr/>
        </p:nvPicPr>
        <p:blipFill>
          <a:blip r:embed="rId11"/>
          <a:srcRect/>
          <a:stretch>
            <a:fillRect/>
          </a:stretch>
        </p:blipFill>
        <p:spPr>
          <a:xfrm>
            <a:off x="1270000" y="3733800"/>
            <a:ext cx="1921973" cy="1921973"/>
          </a:xfrm>
          <a:prstGeom prst="rect">
            <a:avLst/>
          </a:prstGeom>
        </p:spPr>
      </p:pic>
      <p:pic>
        <p:nvPicPr>
          <p:cNvPr id="24" name="Picture 12"/>
          <p:cNvPicPr>
            <a:picLocks noChangeAspect="1"/>
          </p:cNvPicPr>
          <p:nvPr/>
        </p:nvPicPr>
        <p:blipFill>
          <a:blip r:embed="rId12"/>
          <a:srcRect/>
          <a:stretch>
            <a:fillRect/>
          </a:stretch>
        </p:blipFill>
        <p:spPr>
          <a:xfrm>
            <a:off x="3503389" y="3919781"/>
            <a:ext cx="944987" cy="1550011"/>
          </a:xfrm>
          <a:prstGeom prst="rect">
            <a:avLst/>
          </a:prstGeom>
          <a:ln>
            <a:noFill/>
          </a:ln>
          <a:effectLst>
            <a:outerShdw blurRad="292100" dist="139700" dir="2700000" algn="tl" rotWithShape="0">
              <a:srgbClr val="333333">
                <a:alpha val="65000"/>
              </a:srgbClr>
            </a:outerShdw>
          </a:effectLst>
        </p:spPr>
      </p:pic>
      <p:pic>
        <p:nvPicPr>
          <p:cNvPr id="25" name="Picture 2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528363" y="3959933"/>
            <a:ext cx="1347209" cy="475747"/>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612242" y="4800600"/>
            <a:ext cx="1331156" cy="470078"/>
          </a:xfrm>
          <a:prstGeom prst="rect">
            <a:avLst/>
          </a:prstGeom>
        </p:spPr>
      </p:pic>
      <p:pic>
        <p:nvPicPr>
          <p:cNvPr id="27" name="image40.png" descr="Graphical user interface, application, Teams&#10;&#10;Description automatically generated">
            <a:extLst/>
          </p:cNvPr>
          <p:cNvPicPr/>
          <p:nvPr/>
        </p:nvPicPr>
        <p:blipFill>
          <a:blip r:embed="rId15"/>
          <a:srcRect/>
          <a:stretch>
            <a:fillRect/>
          </a:stretch>
        </p:blipFill>
        <p:spPr>
          <a:xfrm>
            <a:off x="8839200" y="3831527"/>
            <a:ext cx="995393" cy="1775924"/>
          </a:xfrm>
          <a:prstGeom prst="rect">
            <a:avLst/>
          </a:prstGeom>
          <a:ln w="25400">
            <a:solidFill>
              <a:srgbClr val="F3F3F3"/>
            </a:solidFill>
            <a:prstDash val="solid"/>
          </a:ln>
        </p:spPr>
      </p:pic>
      <p:pic>
        <p:nvPicPr>
          <p:cNvPr id="28" name="Picture 27">
            <a:extLst/>
          </p:cNvPr>
          <p:cNvPicPr>
            <a:picLocks noChangeAspect="1"/>
          </p:cNvPicPr>
          <p:nvPr/>
        </p:nvPicPr>
        <p:blipFill rotWithShape="1">
          <a:blip r:embed="rId16">
            <a:extLst>
              <a:ext uri="{28A0092B-C50C-407E-A947-70E740481C1C}">
                <a14:useLocalDpi xmlns:a14="http://schemas.microsoft.com/office/drawing/2010/main" val="0"/>
              </a:ext>
            </a:extLst>
          </a:blip>
          <a:srcRect l="2619" t="12837" r="68616" b="10037"/>
          <a:stretch/>
        </p:blipFill>
        <p:spPr>
          <a:xfrm>
            <a:off x="9885393" y="3784600"/>
            <a:ext cx="1302735" cy="1425421"/>
          </a:xfrm>
          <a:prstGeom prst="rect">
            <a:avLst/>
          </a:prstGeom>
        </p:spPr>
      </p:pic>
      <p:pic>
        <p:nvPicPr>
          <p:cNvPr id="23" name="Picture 22"/>
          <p:cNvPicPr/>
          <p:nvPr/>
        </p:nvPicPr>
        <p:blipFill>
          <a:blip r:embed="rId17" cstate="print">
            <a:extLst>
              <a:ext uri="{28A0092B-C50C-407E-A947-70E740481C1C}">
                <a14:useLocalDpi xmlns:a14="http://schemas.microsoft.com/office/drawing/2010/main" val="0"/>
              </a:ext>
            </a:extLst>
          </a:blip>
          <a:stretch>
            <a:fillRect/>
          </a:stretch>
        </p:blipFill>
        <p:spPr>
          <a:xfrm>
            <a:off x="11256753" y="148914"/>
            <a:ext cx="723938" cy="1041765"/>
          </a:xfrm>
          <a:prstGeom prst="rect">
            <a:avLst/>
          </a:prstGeom>
        </p:spPr>
      </p:pic>
      <p:sp>
        <p:nvSpPr>
          <p:cNvPr id="7" name="Rectangle 6"/>
          <p:cNvSpPr/>
          <p:nvPr/>
        </p:nvSpPr>
        <p:spPr>
          <a:xfrm>
            <a:off x="8305322" y="247875"/>
            <a:ext cx="299074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prstClr val="black"/>
                </a:solidFill>
                <a:effectLst/>
                <a:uLnTx/>
                <a:uFillTx/>
                <a:latin typeface="RSU" panose="02000506040000020003" pitchFamily="2" charset="-34"/>
                <a:ea typeface="+mn-ea"/>
                <a:cs typeface="RSU" panose="02000506040000020003" pitchFamily="2" charset="-34"/>
              </a:rPr>
              <a:t>ได้รับทุนอุดหนุนการวิจัยจากสำนักงาน</a:t>
            </a:r>
            <a:b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br>
            <a:r>
              <a:rPr kumimoji="0" lang="en-US" sz="1600" b="0" i="0" u="none" strike="noStrike" kern="1200" cap="none" spc="0" normalizeH="0" baseline="0" noProof="0" dirty="0" err="1">
                <a:ln>
                  <a:noFill/>
                </a:ln>
                <a:solidFill>
                  <a:prstClr val="black"/>
                </a:solidFill>
                <a:effectLst/>
                <a:uLnTx/>
                <a:uFillTx/>
                <a:latin typeface="RSU" panose="02000506040000020003" pitchFamily="2" charset="-34"/>
                <a:ea typeface="+mn-ea"/>
                <a:cs typeface="RSU" panose="02000506040000020003" pitchFamily="2" charset="-34"/>
              </a:rPr>
              <a:t>คณะกรรมการวิจัยแห่งชาติ</a:t>
            </a: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r>
              <a:rPr kumimoji="0" lang="en-US" sz="1600" b="0" i="0" u="none" strike="noStrike" kern="1200" cap="none" spc="0" normalizeH="0" baseline="0" noProof="0" dirty="0" err="1">
                <a:ln>
                  <a:noFill/>
                </a:ln>
                <a:solidFill>
                  <a:prstClr val="black"/>
                </a:solidFill>
                <a:effectLst/>
                <a:uLnTx/>
                <a:uFillTx/>
                <a:latin typeface="RSU" panose="02000506040000020003" pitchFamily="2" charset="-34"/>
                <a:ea typeface="+mn-ea"/>
                <a:cs typeface="RSU" panose="02000506040000020003" pitchFamily="2" charset="-34"/>
              </a:rPr>
              <a:t>พ.ศ</a:t>
            </a: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2563 </a:t>
            </a:r>
          </a:p>
        </p:txBody>
      </p:sp>
    </p:spTree>
    <p:extLst>
      <p:ext uri="{BB962C8B-B14F-4D97-AF65-F5344CB8AC3E}">
        <p14:creationId xmlns:p14="http://schemas.microsoft.com/office/powerpoint/2010/main" val="3400643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18499" t="18484" r="19878" b="18486"/>
          <a:stretch/>
        </p:blipFill>
        <p:spPr>
          <a:xfrm>
            <a:off x="0" y="0"/>
            <a:ext cx="12192000" cy="7011275"/>
          </a:xfrm>
          <a:prstGeom prst="rect">
            <a:avLst/>
          </a:prstGeom>
        </p:spPr>
      </p:pic>
    </p:spTree>
    <p:extLst>
      <p:ext uri="{BB962C8B-B14F-4D97-AF65-F5344CB8AC3E}">
        <p14:creationId xmlns:p14="http://schemas.microsoft.com/office/powerpoint/2010/main" val="29864088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13">
            <a:extLst>
              <a:ext uri="{FF2B5EF4-FFF2-40B4-BE49-F238E27FC236}">
                <a16:creationId xmlns:a16="http://schemas.microsoft.com/office/drawing/2014/main" id="{16B067B1-F4E5-4FDF-813D-C9E872E8007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9" name="Picture 2">
            <a:extLst/>
          </p:cNvPr>
          <p:cNvPicPr>
            <a:picLocks noChangeAspect="1"/>
          </p:cNvPicPr>
          <p:nvPr/>
        </p:nvPicPr>
        <p:blipFill rotWithShape="1">
          <a:blip r:embed="rId2"/>
          <a:srcRect t="1783" b="929"/>
          <a:stretch/>
        </p:blipFill>
        <p:spPr>
          <a:xfrm>
            <a:off x="307775" y="152253"/>
            <a:ext cx="11576450" cy="6335126"/>
          </a:xfrm>
          <a:prstGeom prst="rect">
            <a:avLst/>
          </a:prstGeom>
        </p:spPr>
      </p:pic>
      <p:sp>
        <p:nvSpPr>
          <p:cNvPr id="7" name="Rectangle 6"/>
          <p:cNvSpPr/>
          <p:nvPr/>
        </p:nvSpPr>
        <p:spPr>
          <a:xfrm>
            <a:off x="294127" y="6424275"/>
            <a:ext cx="1175684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Conceptual Framework of New and Next Normal Ways of Online Learning Ecosystem (</a:t>
            </a:r>
            <a:r>
              <a:rPr kumimoji="0" lang="th-TH"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ปรับจากเอกสารประกอบการบรรยายพิเศษในงานมหกรรมคุณภาพการศึกษาเครือข่ายสถาบันอุดมศึกษาพญาไทครั้งที่ </a:t>
            </a:r>
            <a:r>
              <a:rPr kumimoji="0" lang="en-US"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3 </a:t>
            </a:r>
            <a:r>
              <a:rPr kumimoji="0" lang="th-TH"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และมหกรรมคุณภาพการศึกษา วิทยาลัยแพทยศาสตร์ พระมงกุฎเกล้า ประจำปี </a:t>
            </a:r>
            <a:r>
              <a:rPr kumimoji="0" lang="en-US"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2563 </a:t>
            </a:r>
            <a:r>
              <a:rPr kumimoji="0" lang="th-TH"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โดย จินตวีร์ คล้ายสังข์</a:t>
            </a:r>
            <a:r>
              <a:rPr kumimoji="0" lang="en-US"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p>
        </p:txBody>
      </p:sp>
    </p:spTree>
    <p:extLst>
      <p:ext uri="{BB962C8B-B14F-4D97-AF65-F5344CB8AC3E}">
        <p14:creationId xmlns:p14="http://schemas.microsoft.com/office/powerpoint/2010/main" val="369282539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a:spLocks noGrp="1"/>
          </p:cNvSpPr>
          <p:nvPr>
            <p:ph type="title"/>
          </p:nvPr>
        </p:nvSpPr>
        <p:spPr>
          <a:xfrm>
            <a:off x="1055440" y="0"/>
            <a:ext cx="9949815" cy="1557860"/>
          </a:xfrm>
        </p:spPr>
        <p:txBody>
          <a:bodyPr>
            <a:normAutofit fontScale="90000"/>
          </a:bodyPr>
          <a:lstStyle/>
          <a:p>
            <a:r>
              <a:rPr lang="en-US" sz="8000" dirty="0">
                <a:solidFill>
                  <a:schemeClr val="accent2"/>
                </a:solidFill>
                <a:latin typeface="RSU" panose="02000506040000020003" pitchFamily="2" charset="-34"/>
                <a:cs typeface="RSU" panose="02000506040000020003" pitchFamily="2" charset="-34"/>
              </a:rPr>
              <a:t>Concept of Blended Learning</a:t>
            </a:r>
            <a:endParaRPr lang="th-TH" sz="8000" dirty="0">
              <a:solidFill>
                <a:schemeClr val="accent2"/>
              </a:solidFill>
              <a:latin typeface="RSU" panose="02000506040000020003" pitchFamily="2" charset="-34"/>
              <a:cs typeface="RSU" panose="02000506040000020003" pitchFamily="2" charset="-34"/>
            </a:endParaRPr>
          </a:p>
        </p:txBody>
      </p:sp>
      <p:graphicFrame>
        <p:nvGraphicFramePr>
          <p:cNvPr id="9" name="Table 8"/>
          <p:cNvGraphicFramePr>
            <a:graphicFrameLocks noGrp="1"/>
          </p:cNvGraphicFramePr>
          <p:nvPr>
            <p:extLst>
              <p:ext uri="{D42A27DB-BD31-4B8C-83A1-F6EECF244321}">
                <p14:modId xmlns:p14="http://schemas.microsoft.com/office/powerpoint/2010/main" val="2764357680"/>
              </p:ext>
            </p:extLst>
          </p:nvPr>
        </p:nvGraphicFramePr>
        <p:xfrm>
          <a:off x="2495600" y="2626545"/>
          <a:ext cx="8237633" cy="2970246"/>
        </p:xfrm>
        <a:graphic>
          <a:graphicData uri="http://schemas.openxmlformats.org/drawingml/2006/table">
            <a:tbl>
              <a:tblPr firstRow="1" bandRow="1">
                <a:tableStyleId>{5C22544A-7EE6-4342-B048-85BDC9FD1C3A}</a:tableStyleId>
              </a:tblPr>
              <a:tblGrid>
                <a:gridCol w="1972937">
                  <a:extLst>
                    <a:ext uri="{9D8B030D-6E8A-4147-A177-3AD203B41FA5}">
                      <a16:colId xmlns:a16="http://schemas.microsoft.com/office/drawing/2014/main" val="20000"/>
                    </a:ext>
                  </a:extLst>
                </a:gridCol>
                <a:gridCol w="2880320">
                  <a:extLst>
                    <a:ext uri="{9D8B030D-6E8A-4147-A177-3AD203B41FA5}">
                      <a16:colId xmlns:a16="http://schemas.microsoft.com/office/drawing/2014/main" val="20001"/>
                    </a:ext>
                  </a:extLst>
                </a:gridCol>
                <a:gridCol w="3384376">
                  <a:extLst>
                    <a:ext uri="{9D8B030D-6E8A-4147-A177-3AD203B41FA5}">
                      <a16:colId xmlns:a16="http://schemas.microsoft.com/office/drawing/2014/main" val="20002"/>
                    </a:ext>
                  </a:extLst>
                </a:gridCol>
              </a:tblGrid>
              <a:tr h="720080">
                <a:tc>
                  <a:txBody>
                    <a:bodyPr/>
                    <a:lstStyle/>
                    <a:p>
                      <a:endParaRPr lang="th-TH" sz="4400" b="0" i="0" dirty="0">
                        <a:latin typeface="RSU" panose="02000506040000020003" pitchFamily="2" charset="-34"/>
                        <a:cs typeface="RSU" panose="02000506040000020003" pitchFamily="2" charset="-34"/>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4000" b="0" i="0" dirty="0">
                          <a:solidFill>
                            <a:schemeClr val="bg1"/>
                          </a:solidFill>
                          <a:latin typeface="RSU" panose="02000506040000020003" pitchFamily="2" charset="-34"/>
                          <a:cs typeface="RSU" panose="02000506040000020003" pitchFamily="2" charset="-34"/>
                        </a:rPr>
                        <a:t>Same</a:t>
                      </a:r>
                      <a:endParaRPr lang="th-TH" sz="4000" b="0" i="0" dirty="0">
                        <a:solidFill>
                          <a:schemeClr val="bg1"/>
                        </a:solidFill>
                        <a:latin typeface="RSU" panose="02000506040000020003" pitchFamily="2" charset="-34"/>
                        <a:cs typeface="RSU" panose="02000506040000020003" pitchFamily="2"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4000" b="0" i="0" dirty="0">
                          <a:solidFill>
                            <a:schemeClr val="bg1"/>
                          </a:solidFill>
                          <a:latin typeface="RSU" panose="02000506040000020003" pitchFamily="2" charset="-34"/>
                          <a:cs typeface="RSU" panose="02000506040000020003" pitchFamily="2" charset="-34"/>
                        </a:rPr>
                        <a:t>Different</a:t>
                      </a:r>
                      <a:endParaRPr lang="th-TH" sz="4000" b="0" i="0" dirty="0">
                        <a:solidFill>
                          <a:schemeClr val="bg1"/>
                        </a:solidFill>
                        <a:latin typeface="RSU" panose="02000506040000020003" pitchFamily="2" charset="-34"/>
                        <a:cs typeface="RSU" panose="02000506040000020003" pitchFamily="2"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1104123">
                <a:tc>
                  <a:txBody>
                    <a:bodyPr/>
                    <a:lstStyle/>
                    <a:p>
                      <a:pPr algn="l"/>
                      <a:r>
                        <a:rPr lang="en-US" sz="3600" b="0" i="0" dirty="0">
                          <a:solidFill>
                            <a:schemeClr val="bg1"/>
                          </a:solidFill>
                          <a:latin typeface="RSU" panose="02000506040000020003" pitchFamily="2" charset="-34"/>
                          <a:cs typeface="RSU" panose="02000506040000020003" pitchFamily="2" charset="-34"/>
                        </a:rPr>
                        <a:t>Same</a:t>
                      </a:r>
                      <a:endParaRPr lang="th-TH" sz="3600" b="0" i="0" dirty="0">
                        <a:solidFill>
                          <a:schemeClr val="bg1"/>
                        </a:solidFill>
                        <a:latin typeface="RSU" panose="02000506040000020003" pitchFamily="2" charset="-34"/>
                        <a:cs typeface="RSU" panose="02000506040000020003" pitchFamily="2"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3200" b="0" i="0" dirty="0">
                          <a:solidFill>
                            <a:schemeClr val="bg1">
                              <a:lumMod val="50000"/>
                            </a:schemeClr>
                          </a:solidFill>
                          <a:latin typeface="RSU" panose="02000506040000020003" pitchFamily="2" charset="-34"/>
                          <a:cs typeface="RSU" panose="02000506040000020003" pitchFamily="2" charset="-34"/>
                        </a:rPr>
                        <a:t>Not Blended </a:t>
                      </a:r>
                      <a:br>
                        <a:rPr lang="en-US" sz="3200" b="0" i="0" dirty="0">
                          <a:solidFill>
                            <a:schemeClr val="bg1">
                              <a:lumMod val="50000"/>
                            </a:schemeClr>
                          </a:solidFill>
                          <a:latin typeface="RSU" panose="02000506040000020003" pitchFamily="2" charset="-34"/>
                          <a:cs typeface="RSU" panose="02000506040000020003" pitchFamily="2" charset="-34"/>
                        </a:rPr>
                      </a:br>
                      <a:r>
                        <a:rPr lang="en-US" sz="3200" b="0" i="0" dirty="0">
                          <a:solidFill>
                            <a:schemeClr val="bg1">
                              <a:lumMod val="50000"/>
                            </a:schemeClr>
                          </a:solidFill>
                          <a:latin typeface="RSU" panose="02000506040000020003" pitchFamily="2" charset="-34"/>
                          <a:cs typeface="RSU" panose="02000506040000020003" pitchFamily="2" charset="-34"/>
                        </a:rPr>
                        <a:t>Learning</a:t>
                      </a:r>
                      <a:endParaRPr lang="th-TH" sz="3200" b="0" i="0" dirty="0">
                        <a:solidFill>
                          <a:schemeClr val="bg1">
                            <a:lumMod val="50000"/>
                          </a:schemeClr>
                        </a:solidFill>
                        <a:latin typeface="RSU" panose="02000506040000020003" pitchFamily="2" charset="-34"/>
                        <a:cs typeface="RSU" panose="02000506040000020003" pitchFamily="2"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3200" b="0" i="0" dirty="0">
                          <a:solidFill>
                            <a:schemeClr val="tx1"/>
                          </a:solidFill>
                          <a:latin typeface="RSU" panose="02000506040000020003" pitchFamily="2" charset="-34"/>
                          <a:cs typeface="RSU" panose="02000506040000020003" pitchFamily="2" charset="-34"/>
                        </a:rPr>
                        <a:t>Blended </a:t>
                      </a:r>
                    </a:p>
                    <a:p>
                      <a:pPr algn="ctr"/>
                      <a:r>
                        <a:rPr lang="en-US" sz="3200" b="0" i="0" dirty="0">
                          <a:solidFill>
                            <a:schemeClr val="tx1"/>
                          </a:solidFill>
                          <a:latin typeface="RSU" panose="02000506040000020003" pitchFamily="2" charset="-34"/>
                          <a:cs typeface="RSU" panose="02000506040000020003" pitchFamily="2" charset="-34"/>
                        </a:rPr>
                        <a:t>Learning</a:t>
                      </a:r>
                      <a:endParaRPr lang="th-TH" sz="3200" b="0" i="0" dirty="0">
                        <a:solidFill>
                          <a:schemeClr val="tx1"/>
                        </a:solidFill>
                        <a:latin typeface="RSU" panose="02000506040000020003" pitchFamily="2" charset="-34"/>
                        <a:cs typeface="RSU" panose="02000506040000020003" pitchFamily="2"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10001"/>
                  </a:ext>
                </a:extLst>
              </a:tr>
              <a:tr h="1104123">
                <a:tc>
                  <a:txBody>
                    <a:bodyPr/>
                    <a:lstStyle/>
                    <a:p>
                      <a:pPr algn="l"/>
                      <a:r>
                        <a:rPr lang="en-US" sz="3600" b="0" i="0" dirty="0">
                          <a:solidFill>
                            <a:schemeClr val="bg1"/>
                          </a:solidFill>
                          <a:latin typeface="RSU" panose="02000506040000020003" pitchFamily="2" charset="-34"/>
                          <a:cs typeface="RSU" panose="02000506040000020003" pitchFamily="2" charset="-34"/>
                        </a:rPr>
                        <a:t>Different</a:t>
                      </a:r>
                      <a:endParaRPr lang="th-TH" sz="3600" b="0" i="0" dirty="0">
                        <a:solidFill>
                          <a:schemeClr val="bg1"/>
                        </a:solidFill>
                        <a:latin typeface="RSU" panose="02000506040000020003" pitchFamily="2" charset="-34"/>
                        <a:cs typeface="RSU" panose="02000506040000020003" pitchFamily="2"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b="0" i="0" dirty="0">
                          <a:solidFill>
                            <a:schemeClr val="tx1"/>
                          </a:solidFill>
                          <a:latin typeface="RSU" panose="02000506040000020003" pitchFamily="2" charset="-34"/>
                          <a:cs typeface="RSU" panose="02000506040000020003" pitchFamily="2" charset="-34"/>
                        </a:rPr>
                        <a:t>Blended Learning</a:t>
                      </a:r>
                      <a:endParaRPr lang="th-TH" sz="3200" b="0" i="0" dirty="0">
                        <a:solidFill>
                          <a:schemeClr val="tx1"/>
                        </a:solidFill>
                        <a:latin typeface="RSU" panose="02000506040000020003" pitchFamily="2" charset="-34"/>
                        <a:cs typeface="RSU" panose="02000506040000020003" pitchFamily="2"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9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b="0" i="0" dirty="0">
                          <a:solidFill>
                            <a:schemeClr val="tx1"/>
                          </a:solidFill>
                          <a:latin typeface="RSU" panose="02000506040000020003" pitchFamily="2" charset="-34"/>
                          <a:cs typeface="RSU" panose="02000506040000020003" pitchFamily="2" charset="-34"/>
                        </a:rPr>
                        <a:t>Blended </a:t>
                      </a:r>
                    </a:p>
                    <a:p>
                      <a:pPr marL="0" marR="0" indent="0" algn="ctr" defTabSz="914400" rtl="0" eaLnBrk="1" fontAlgn="auto" latinLnBrk="0" hangingPunct="1">
                        <a:lnSpc>
                          <a:spcPct val="100000"/>
                        </a:lnSpc>
                        <a:spcBef>
                          <a:spcPts val="0"/>
                        </a:spcBef>
                        <a:spcAft>
                          <a:spcPts val="0"/>
                        </a:spcAft>
                        <a:buClrTx/>
                        <a:buSzTx/>
                        <a:buFontTx/>
                        <a:buNone/>
                        <a:tabLst/>
                        <a:defRPr/>
                      </a:pPr>
                      <a:r>
                        <a:rPr lang="en-US" sz="3200" b="0" i="0" dirty="0">
                          <a:solidFill>
                            <a:schemeClr val="tx1"/>
                          </a:solidFill>
                          <a:latin typeface="RSU" panose="02000506040000020003" pitchFamily="2" charset="-34"/>
                          <a:cs typeface="RSU" panose="02000506040000020003" pitchFamily="2" charset="-34"/>
                        </a:rPr>
                        <a:t>Learning</a:t>
                      </a:r>
                      <a:endParaRPr lang="th-TH" sz="3200" b="0" i="0" dirty="0">
                        <a:solidFill>
                          <a:schemeClr val="tx1"/>
                        </a:solidFill>
                        <a:latin typeface="RSU" panose="02000506040000020003" pitchFamily="2" charset="-34"/>
                        <a:cs typeface="RSU" panose="02000506040000020003" pitchFamily="2"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10002"/>
                  </a:ext>
                </a:extLst>
              </a:tr>
            </a:tbl>
          </a:graphicData>
        </a:graphic>
      </p:graphicFrame>
      <p:sp>
        <p:nvSpPr>
          <p:cNvPr id="10" name="TextBox 9"/>
          <p:cNvSpPr txBox="1"/>
          <p:nvPr/>
        </p:nvSpPr>
        <p:spPr>
          <a:xfrm>
            <a:off x="5807968" y="1616341"/>
            <a:ext cx="561662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1" u="none" strike="noStrike" kern="1200" cap="none" spc="0" normalizeH="0" baseline="0" noProof="0" dirty="0">
                <a:ln>
                  <a:noFill/>
                </a:ln>
                <a:solidFill>
                  <a:srgbClr val="C00000"/>
                </a:solidFill>
                <a:effectLst/>
                <a:uLnTx/>
                <a:uFillTx/>
                <a:latin typeface="RSU" panose="02000506040000020003" pitchFamily="2" charset="-34"/>
                <a:cs typeface="RSU" panose="02000506040000020003" pitchFamily="2" charset="-34"/>
              </a:rPr>
              <a:t> </a:t>
            </a:r>
            <a:r>
              <a:rPr kumimoji="0" lang="en-US" sz="4800" b="1" u="none" strike="noStrike" kern="1200" cap="none" spc="0" normalizeH="0" baseline="0" noProof="0" dirty="0">
                <a:ln>
                  <a:noFill/>
                </a:ln>
                <a:solidFill>
                  <a:srgbClr val="C00000"/>
                </a:solidFill>
                <a:effectLst/>
                <a:uLnTx/>
                <a:uFillTx/>
                <a:latin typeface="RSU" panose="02000506040000020003" pitchFamily="2" charset="-34"/>
                <a:cs typeface="RSU" panose="02000506040000020003" pitchFamily="2" charset="-34"/>
              </a:rPr>
              <a:t>L  O  C  A  T  I  O  N</a:t>
            </a:r>
            <a:endParaRPr kumimoji="0" lang="th-TH" sz="4800" b="1" u="none" strike="noStrike" kern="1200" cap="none" spc="0" normalizeH="0" baseline="0" noProof="0" dirty="0">
              <a:ln>
                <a:noFill/>
              </a:ln>
              <a:solidFill>
                <a:srgbClr val="C00000"/>
              </a:solidFill>
              <a:effectLst/>
              <a:uLnTx/>
              <a:uFillTx/>
              <a:latin typeface="RSU" panose="02000506040000020003" pitchFamily="2" charset="-34"/>
              <a:cs typeface="RSU" panose="02000506040000020003" pitchFamily="2" charset="-34"/>
            </a:endParaRPr>
          </a:p>
        </p:txBody>
      </p:sp>
      <p:sp>
        <p:nvSpPr>
          <p:cNvPr id="11" name="TextBox 10"/>
          <p:cNvSpPr txBox="1"/>
          <p:nvPr/>
        </p:nvSpPr>
        <p:spPr>
          <a:xfrm>
            <a:off x="843939" y="2086352"/>
            <a:ext cx="1135888" cy="4050632"/>
          </a:xfrm>
          <a:prstGeom prst="rect">
            <a:avLst/>
          </a:prstGeom>
          <a:noFill/>
        </p:spPr>
        <p:txBody>
          <a:bodyPr vert="wordArt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u="none" strike="noStrike" kern="1200" cap="none" spc="0" normalizeH="0" baseline="0" noProof="0" dirty="0">
                <a:ln>
                  <a:noFill/>
                </a:ln>
                <a:solidFill>
                  <a:srgbClr val="C00000"/>
                </a:solidFill>
                <a:effectLst/>
                <a:uLnTx/>
                <a:uFillTx/>
                <a:latin typeface="RSU" panose="02000506040000020003" pitchFamily="2" charset="-34"/>
                <a:cs typeface="RSU" panose="02000506040000020003" pitchFamily="2" charset="-34"/>
              </a:rPr>
              <a:t>TIME</a:t>
            </a:r>
            <a:endParaRPr kumimoji="0" lang="th-TH" sz="4400" b="1" u="none" strike="noStrike" kern="1200" cap="none" spc="0" normalizeH="0" baseline="0" noProof="0" dirty="0">
              <a:ln>
                <a:noFill/>
              </a:ln>
              <a:solidFill>
                <a:srgbClr val="C00000"/>
              </a:solidFill>
              <a:effectLst/>
              <a:uLnTx/>
              <a:uFillTx/>
              <a:latin typeface="RSU" panose="02000506040000020003" pitchFamily="2" charset="-34"/>
              <a:cs typeface="RSU" panose="02000506040000020003" pitchFamily="2" charset="-34"/>
            </a:endParaRPr>
          </a:p>
        </p:txBody>
      </p:sp>
      <p:sp>
        <p:nvSpPr>
          <p:cNvPr id="12" name="TextBox 11"/>
          <p:cNvSpPr txBox="1"/>
          <p:nvPr/>
        </p:nvSpPr>
        <p:spPr>
          <a:xfrm>
            <a:off x="2461120" y="1703215"/>
            <a:ext cx="252028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u="none" strike="noStrike" kern="1200" cap="none" spc="0" normalizeH="0" baseline="0" noProof="0" dirty="0">
                <a:ln>
                  <a:noFill/>
                </a:ln>
                <a:solidFill>
                  <a:srgbClr val="00B050"/>
                </a:solidFill>
                <a:effectLst/>
                <a:uLnTx/>
                <a:uFillTx/>
                <a:latin typeface="RSU" panose="02000506040000020003" pitchFamily="2" charset="-34"/>
                <a:cs typeface="RSU" panose="02000506040000020003" pitchFamily="2" charset="-34"/>
              </a:rPr>
              <a:t>*</a:t>
            </a:r>
            <a:r>
              <a:rPr kumimoji="0" lang="en-US" sz="5400" u="none" strike="noStrike" kern="1200" cap="none" spc="0" normalizeH="0" baseline="0" noProof="0" dirty="0">
                <a:ln>
                  <a:noFill/>
                </a:ln>
                <a:solidFill>
                  <a:srgbClr val="00B050"/>
                </a:solidFill>
                <a:effectLst/>
                <a:uLnTx/>
                <a:uFillTx/>
                <a:latin typeface="RSU" panose="02000506040000020003" pitchFamily="2" charset="-34"/>
                <a:cs typeface="RSU" panose="02000506040000020003" pitchFamily="2" charset="-34"/>
              </a:rPr>
              <a:t>Budget</a:t>
            </a:r>
            <a:endParaRPr kumimoji="0" lang="th-TH" sz="4000" u="none" strike="noStrike" kern="1200" cap="none" spc="0" normalizeH="0" baseline="0" noProof="0" dirty="0">
              <a:ln>
                <a:noFill/>
              </a:ln>
              <a:solidFill>
                <a:srgbClr val="00B050"/>
              </a:solidFill>
              <a:effectLst/>
              <a:uLnTx/>
              <a:uFillTx/>
              <a:latin typeface="RSU" panose="02000506040000020003" pitchFamily="2" charset="-34"/>
              <a:cs typeface="RSU" panose="02000506040000020003" pitchFamily="2" charset="-34"/>
            </a:endParaRPr>
          </a:p>
        </p:txBody>
      </p:sp>
    </p:spTree>
    <p:extLst>
      <p:ext uri="{BB962C8B-B14F-4D97-AF65-F5344CB8AC3E}">
        <p14:creationId xmlns:p14="http://schemas.microsoft.com/office/powerpoint/2010/main" val="117561955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6224788"/>
            <a:ext cx="12192000" cy="660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white"/>
              </a:solidFill>
              <a:effectLst/>
              <a:uLnTx/>
              <a:uFillTx/>
              <a:latin typeface="Calibri"/>
              <a:ea typeface="+mn-ea"/>
              <a:cs typeface="+mn-cs"/>
            </a:endParaRPr>
          </a:p>
        </p:txBody>
      </p:sp>
      <p:sp>
        <p:nvSpPr>
          <p:cNvPr id="7" name="Title 6"/>
          <p:cNvSpPr>
            <a:spLocks noGrp="1"/>
          </p:cNvSpPr>
          <p:nvPr>
            <p:ph type="title"/>
          </p:nvPr>
        </p:nvSpPr>
        <p:spPr>
          <a:xfrm>
            <a:off x="1271464" y="-58548"/>
            <a:ext cx="11367012" cy="1325563"/>
          </a:xfrm>
        </p:spPr>
        <p:txBody>
          <a:bodyPr>
            <a:normAutofit/>
          </a:bodyPr>
          <a:lstStyle/>
          <a:p>
            <a:r>
              <a:rPr lang="en-US" sz="3200" dirty="0">
                <a:solidFill>
                  <a:srgbClr val="0070C0"/>
                </a:solidFill>
                <a:latin typeface="Arial Rounded MT Bold" panose="020F0704030504030204" pitchFamily="34" charset="0"/>
                <a:cs typeface="RSU" panose="02000506040000020003" pitchFamily="2" charset="-34"/>
              </a:rPr>
              <a:t>Flipped Learning | Blended Learning | Hybrid Learning</a:t>
            </a:r>
            <a:endParaRPr lang="en-US" sz="3200" dirty="0"/>
          </a:p>
        </p:txBody>
      </p:sp>
      <p:sp>
        <p:nvSpPr>
          <p:cNvPr id="8" name="Content Placeholder 7"/>
          <p:cNvSpPr>
            <a:spLocks noGrp="1"/>
          </p:cNvSpPr>
          <p:nvPr>
            <p:ph idx="1"/>
          </p:nvPr>
        </p:nvSpPr>
        <p:spPr>
          <a:xfrm>
            <a:off x="1055440" y="908720"/>
            <a:ext cx="11353800" cy="4627712"/>
          </a:xfrm>
        </p:spPr>
        <p:txBody>
          <a:bodyPr>
            <a:noAutofit/>
          </a:bodyPr>
          <a:lstStyle/>
          <a:p>
            <a:pPr>
              <a:spcBef>
                <a:spcPts val="1200"/>
              </a:spcBef>
              <a:spcAft>
                <a:spcPts val="1200"/>
              </a:spcAft>
            </a:pPr>
            <a:r>
              <a:rPr lang="en-US" sz="1800" dirty="0">
                <a:solidFill>
                  <a:srgbClr val="FF9900"/>
                </a:solidFill>
                <a:latin typeface="Arial Rounded MT Bold" panose="020F0704030504030204" pitchFamily="34" charset="0"/>
              </a:rPr>
              <a:t>Face-to-face, blended, flipped, or online learning environment</a:t>
            </a:r>
            <a:r>
              <a:rPr lang="en-US" sz="1800" dirty="0">
                <a:latin typeface="Arial Rounded MT Bold" panose="020F0704030504030204" pitchFamily="34" charset="0"/>
              </a:rPr>
              <a:t>? Impact on learning performance and student cognitions (2020) </a:t>
            </a:r>
          </a:p>
          <a:p>
            <a:pPr>
              <a:spcBef>
                <a:spcPts val="1200"/>
              </a:spcBef>
              <a:spcAft>
                <a:spcPts val="1200"/>
              </a:spcAft>
            </a:pPr>
            <a:r>
              <a:rPr lang="en-US" sz="1800" dirty="0">
                <a:latin typeface="Arial Rounded MT Bold" panose="020F0704030504030204" pitchFamily="34" charset="0"/>
              </a:rPr>
              <a:t>The dynamics of an online learning community in </a:t>
            </a:r>
            <a:r>
              <a:rPr lang="en-US" sz="1800" dirty="0">
                <a:solidFill>
                  <a:srgbClr val="FF0000"/>
                </a:solidFill>
                <a:latin typeface="Arial Rounded MT Bold" panose="020F0704030504030204" pitchFamily="34" charset="0"/>
              </a:rPr>
              <a:t>a hybrid statistics classroom </a:t>
            </a:r>
            <a:r>
              <a:rPr lang="en-US" sz="1800" dirty="0">
                <a:latin typeface="Arial Rounded MT Bold" panose="020F0704030504030204" pitchFamily="34" charset="0"/>
              </a:rPr>
              <a:t>over time: Implications for </a:t>
            </a:r>
            <a:r>
              <a:rPr lang="en-US" sz="1800" dirty="0">
                <a:solidFill>
                  <a:srgbClr val="FF0000"/>
                </a:solidFill>
                <a:latin typeface="Arial Rounded MT Bold" panose="020F0704030504030204" pitchFamily="34" charset="0"/>
              </a:rPr>
              <a:t>the question-oriented problem-solving course design</a:t>
            </a:r>
            <a:r>
              <a:rPr lang="en-US" sz="1800" dirty="0">
                <a:latin typeface="Arial Rounded MT Bold" panose="020F0704030504030204" pitchFamily="34" charset="0"/>
              </a:rPr>
              <a:t> with the social network analysis approach (2021)</a:t>
            </a:r>
          </a:p>
          <a:p>
            <a:pPr>
              <a:spcBef>
                <a:spcPts val="1200"/>
              </a:spcBef>
              <a:spcAft>
                <a:spcPts val="1200"/>
              </a:spcAft>
            </a:pPr>
            <a:r>
              <a:rPr lang="en-US" sz="1800" dirty="0">
                <a:latin typeface="Arial Rounded MT Bold" panose="020F0704030504030204" pitchFamily="34" charset="0"/>
              </a:rPr>
              <a:t>Can flipped classroom enhance </a:t>
            </a:r>
            <a:r>
              <a:rPr lang="en-US" sz="1800" dirty="0">
                <a:solidFill>
                  <a:srgbClr val="FF0066"/>
                </a:solidFill>
                <a:latin typeface="Arial Rounded MT Bold" panose="020F0704030504030204" pitchFamily="34" charset="0"/>
              </a:rPr>
              <a:t>class engagement </a:t>
            </a:r>
            <a:r>
              <a:rPr lang="en-US" sz="1800" dirty="0">
                <a:latin typeface="Arial Rounded MT Bold" panose="020F0704030504030204" pitchFamily="34" charset="0"/>
              </a:rPr>
              <a:t>and </a:t>
            </a:r>
            <a:r>
              <a:rPr lang="en-US" sz="1800" dirty="0">
                <a:solidFill>
                  <a:srgbClr val="FF0066"/>
                </a:solidFill>
                <a:latin typeface="Arial Rounded MT Bold" panose="020F0704030504030204" pitchFamily="34" charset="0"/>
              </a:rPr>
              <a:t>academic performance </a:t>
            </a:r>
            <a:r>
              <a:rPr lang="en-US" sz="1800" dirty="0">
                <a:latin typeface="Arial Rounded MT Bold" panose="020F0704030504030204" pitchFamily="34" charset="0"/>
              </a:rPr>
              <a:t>among undergraduate pediatric nursing students? A mixed-methods study (2020)</a:t>
            </a:r>
          </a:p>
          <a:p>
            <a:pPr>
              <a:spcBef>
                <a:spcPts val="1200"/>
              </a:spcBef>
              <a:spcAft>
                <a:spcPts val="1200"/>
              </a:spcAft>
            </a:pPr>
            <a:r>
              <a:rPr lang="en-US" sz="1800" dirty="0">
                <a:latin typeface="Arial Rounded MT Bold" panose="020F0704030504030204" pitchFamily="34" charset="0"/>
              </a:rPr>
              <a:t>Blended learning of radiology improves medical students’ performance, </a:t>
            </a:r>
            <a:r>
              <a:rPr lang="en-US" sz="1800" dirty="0">
                <a:solidFill>
                  <a:srgbClr val="FF0066"/>
                </a:solidFill>
                <a:latin typeface="Arial Rounded MT Bold" panose="020F0704030504030204" pitchFamily="34" charset="0"/>
              </a:rPr>
              <a:t>satisfaction</a:t>
            </a:r>
            <a:r>
              <a:rPr lang="en-US" sz="1800" dirty="0">
                <a:latin typeface="Arial Rounded MT Bold" panose="020F0704030504030204" pitchFamily="34" charset="0"/>
              </a:rPr>
              <a:t>, and </a:t>
            </a:r>
            <a:r>
              <a:rPr lang="en-US" sz="1800" dirty="0">
                <a:solidFill>
                  <a:srgbClr val="FF0066"/>
                </a:solidFill>
                <a:latin typeface="Arial Rounded MT Bold" panose="020F0704030504030204" pitchFamily="34" charset="0"/>
              </a:rPr>
              <a:t>engagement</a:t>
            </a:r>
            <a:r>
              <a:rPr lang="en-US" sz="1800" dirty="0">
                <a:latin typeface="Arial Rounded MT Bold" panose="020F0704030504030204" pitchFamily="34" charset="0"/>
              </a:rPr>
              <a:t> (2020)</a:t>
            </a:r>
          </a:p>
          <a:p>
            <a:pPr>
              <a:spcBef>
                <a:spcPts val="1200"/>
              </a:spcBef>
              <a:spcAft>
                <a:spcPts val="1200"/>
              </a:spcAft>
            </a:pPr>
            <a:r>
              <a:rPr lang="en-US" sz="1800" dirty="0">
                <a:latin typeface="Arial Rounded MT Bold" panose="020F0704030504030204" pitchFamily="34" charset="0"/>
              </a:rPr>
              <a:t>Effects of </a:t>
            </a:r>
            <a:r>
              <a:rPr lang="en-US" sz="1800" dirty="0">
                <a:solidFill>
                  <a:srgbClr val="FF0066"/>
                </a:solidFill>
                <a:latin typeface="Arial Rounded MT Bold" panose="020F0704030504030204" pitchFamily="34" charset="0"/>
              </a:rPr>
              <a:t>self-regulated learning </a:t>
            </a:r>
            <a:r>
              <a:rPr lang="en-US" sz="1800" dirty="0">
                <a:latin typeface="Arial Rounded MT Bold" panose="020F0704030504030204" pitchFamily="34" charset="0"/>
              </a:rPr>
              <a:t>prompts in a flipped history classroom (2020)</a:t>
            </a:r>
          </a:p>
          <a:p>
            <a:pPr>
              <a:spcBef>
                <a:spcPts val="1200"/>
              </a:spcBef>
              <a:spcAft>
                <a:spcPts val="1200"/>
              </a:spcAft>
            </a:pPr>
            <a:r>
              <a:rPr lang="en-US" sz="1800" dirty="0">
                <a:latin typeface="Arial Rounded MT Bold" panose="020F0704030504030204" pitchFamily="34" charset="0"/>
              </a:rPr>
              <a:t>Applying </a:t>
            </a:r>
            <a:r>
              <a:rPr lang="en-US" sz="1800" dirty="0">
                <a:solidFill>
                  <a:srgbClr val="2683C6"/>
                </a:solidFill>
                <a:latin typeface="Arial Rounded MT Bold" panose="020F0704030504030204" pitchFamily="34" charset="0"/>
              </a:rPr>
              <a:t>structured computer-assisted collaborative concept mapping </a:t>
            </a:r>
            <a:r>
              <a:rPr lang="en-US" sz="1800" dirty="0">
                <a:latin typeface="Arial Rounded MT Bold" panose="020F0704030504030204" pitchFamily="34" charset="0"/>
              </a:rPr>
              <a:t>to flipped classroom for hospitality accounting (2020)</a:t>
            </a:r>
          </a:p>
          <a:p>
            <a:pPr>
              <a:spcBef>
                <a:spcPts val="1200"/>
              </a:spcBef>
              <a:spcAft>
                <a:spcPts val="1200"/>
              </a:spcAft>
            </a:pPr>
            <a:r>
              <a:rPr lang="en-US" sz="1800" dirty="0">
                <a:solidFill>
                  <a:srgbClr val="7030A0"/>
                </a:solidFill>
                <a:latin typeface="Arial Rounded MT Bold" panose="020F0704030504030204" pitchFamily="34" charset="0"/>
              </a:rPr>
              <a:t>Online Module Builds Skills </a:t>
            </a:r>
            <a:r>
              <a:rPr lang="en-US" sz="1800" dirty="0">
                <a:latin typeface="Arial Rounded MT Bold" panose="020F0704030504030204" pitchFamily="34" charset="0"/>
              </a:rPr>
              <a:t>for Internal Medicine Interns in Responding Emotions During Complex Serious Illness Conversations (2020)</a:t>
            </a:r>
          </a:p>
          <a:p>
            <a:pPr>
              <a:spcBef>
                <a:spcPts val="1200"/>
              </a:spcBef>
              <a:spcAft>
                <a:spcPts val="1200"/>
              </a:spcAft>
            </a:pPr>
            <a:r>
              <a:rPr lang="en-US" sz="1800" dirty="0">
                <a:latin typeface="Arial Rounded MT Bold" panose="020F0704030504030204" pitchFamily="34" charset="0"/>
              </a:rPr>
              <a:t>Improved performance in and preference for using </a:t>
            </a:r>
            <a:r>
              <a:rPr lang="en-US" sz="1800" dirty="0">
                <a:solidFill>
                  <a:srgbClr val="00B050"/>
                </a:solidFill>
                <a:latin typeface="Arial Rounded MT Bold" panose="020F0704030504030204" pitchFamily="34" charset="0"/>
              </a:rPr>
              <a:t>think-pair-share</a:t>
            </a:r>
            <a:r>
              <a:rPr lang="en-US" sz="1800" dirty="0">
                <a:latin typeface="Arial Rounded MT Bold" panose="020F0704030504030204" pitchFamily="34" charset="0"/>
              </a:rPr>
              <a:t> in a flipped classroom (2020)</a:t>
            </a:r>
          </a:p>
          <a:p>
            <a:pPr>
              <a:spcBef>
                <a:spcPts val="1200"/>
              </a:spcBef>
              <a:spcAft>
                <a:spcPts val="1200"/>
              </a:spcAft>
            </a:pPr>
            <a:endParaRPr lang="en-US" sz="1800" dirty="0"/>
          </a:p>
        </p:txBody>
      </p:sp>
    </p:spTree>
    <p:extLst>
      <p:ext uri="{BB962C8B-B14F-4D97-AF65-F5344CB8AC3E}">
        <p14:creationId xmlns:p14="http://schemas.microsoft.com/office/powerpoint/2010/main" val="204822041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29329" t="10082" r="30509" b="9030"/>
          <a:stretch/>
        </p:blipFill>
        <p:spPr>
          <a:xfrm>
            <a:off x="3503712" y="188639"/>
            <a:ext cx="5400600" cy="6115385"/>
          </a:xfrm>
          <a:prstGeom prst="rect">
            <a:avLst/>
          </a:prstGeom>
        </p:spPr>
      </p:pic>
      <p:sp>
        <p:nvSpPr>
          <p:cNvPr id="7" name="Rectangle 6"/>
          <p:cNvSpPr/>
          <p:nvPr/>
        </p:nvSpPr>
        <p:spPr>
          <a:xfrm>
            <a:off x="9900" y="6266336"/>
            <a:ext cx="7776864" cy="400110"/>
          </a:xfrm>
          <a:prstGeom prst="rect">
            <a:avLst/>
          </a:prstGeom>
        </p:spPr>
        <p:txBody>
          <a:bodyPr wrap="square">
            <a:spAutoFit/>
          </a:bodyPr>
          <a:lstStyle/>
          <a:p>
            <a:r>
              <a:rPr lang="en-US" sz="2000" dirty="0">
                <a:latin typeface="RSU" panose="02000506040000020003" pitchFamily="2" charset="-34"/>
                <a:cs typeface="RSU" panose="02000506040000020003" pitchFamily="2" charset="-34"/>
              </a:rPr>
              <a:t>Resource: </a:t>
            </a:r>
            <a:r>
              <a:rPr lang="en-US" sz="2000" dirty="0">
                <a:latin typeface="RSU" panose="02000506040000020003" pitchFamily="2" charset="-34"/>
                <a:cs typeface="RSU" panose="02000506040000020003" pitchFamily="2" charset="-34"/>
                <a:hlinkClick r:id="rId3"/>
              </a:rPr>
              <a:t>Blended Learning: Definition, Models, and Tools (ispringsolutions.com)</a:t>
            </a:r>
            <a:r>
              <a:rPr lang="en-US" sz="2000" dirty="0">
                <a:latin typeface="RSU" panose="02000506040000020003" pitchFamily="2" charset="-34"/>
                <a:cs typeface="RSU" panose="02000506040000020003" pitchFamily="2" charset="-34"/>
              </a:rPr>
              <a:t> </a:t>
            </a:r>
          </a:p>
        </p:txBody>
      </p:sp>
      <p:cxnSp>
        <p:nvCxnSpPr>
          <p:cNvPr id="3" name="Straight Connector 2"/>
          <p:cNvCxnSpPr/>
          <p:nvPr/>
        </p:nvCxnSpPr>
        <p:spPr>
          <a:xfrm>
            <a:off x="5231904" y="3645024"/>
            <a:ext cx="115212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nvCxnSpPr>
        <p:spPr>
          <a:xfrm>
            <a:off x="4079776" y="4797152"/>
            <a:ext cx="151216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295800" y="6237312"/>
            <a:ext cx="115212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itle 3"/>
          <p:cNvSpPr txBox="1">
            <a:spLocks/>
          </p:cNvSpPr>
          <p:nvPr/>
        </p:nvSpPr>
        <p:spPr>
          <a:xfrm>
            <a:off x="0" y="1484784"/>
            <a:ext cx="3503712" cy="410445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dirty="0">
                <a:solidFill>
                  <a:srgbClr val="0070C0"/>
                </a:solidFill>
                <a:latin typeface="Arial Rounded MT Bold" panose="020F0704030504030204" pitchFamily="34" charset="0"/>
                <a:cs typeface="RSU" panose="02000506040000020003" pitchFamily="2" charset="-34"/>
              </a:rPr>
              <a:t>Blended Learning</a:t>
            </a:r>
          </a:p>
          <a:p>
            <a:endParaRPr lang="en-US" sz="4800" dirty="0">
              <a:latin typeface="RSU" panose="02000506040000020003" pitchFamily="2" charset="-34"/>
              <a:cs typeface="RSU" panose="02000506040000020003" pitchFamily="2" charset="-34"/>
            </a:endParaRPr>
          </a:p>
          <a:p>
            <a:r>
              <a:rPr lang="en-US" sz="4000" dirty="0">
                <a:latin typeface="RSU" panose="02000506040000020003" pitchFamily="2" charset="-34"/>
                <a:cs typeface="RSU" panose="02000506040000020003" pitchFamily="2" charset="-34"/>
              </a:rPr>
              <a:t>How it works?</a:t>
            </a:r>
            <a:endParaRPr lang="en-US" sz="4000" dirty="0"/>
          </a:p>
        </p:txBody>
      </p:sp>
    </p:spTree>
    <p:extLst>
      <p:ext uri="{BB962C8B-B14F-4D97-AF65-F5344CB8AC3E}">
        <p14:creationId xmlns:p14="http://schemas.microsoft.com/office/powerpoint/2010/main" val="48535706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087888" y="148632"/>
            <a:ext cx="7491046" cy="4010124"/>
            <a:chOff x="7123039" y="505058"/>
            <a:chExt cx="7491046" cy="4010124"/>
          </a:xfrm>
        </p:grpSpPr>
        <p:pic>
          <p:nvPicPr>
            <p:cNvPr id="1026" name="Picture 2" descr="Image may contain: text"/>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123039" y="892621"/>
              <a:ext cx="6440109" cy="362256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379744" y="505058"/>
              <a:ext cx="6234341" cy="1197864"/>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u="none" strike="noStrike" kern="1200" cap="none" spc="0" normalizeH="0" baseline="0" noProof="0" dirty="0">
                  <a:ln>
                    <a:noFill/>
                  </a:ln>
                  <a:solidFill>
                    <a:srgbClr val="B74376"/>
                  </a:solidFill>
                  <a:effectLst/>
                  <a:uLnTx/>
                  <a:uFillTx/>
                  <a:latin typeface="Arial Rounded MT Bold" panose="020F0704030504030204" pitchFamily="34" charset="0"/>
                  <a:cs typeface="RSU" panose="02000506040000020003" pitchFamily="2" charset="-34"/>
                </a:rPr>
                <a:t>bit.ly/</a:t>
              </a:r>
              <a:r>
                <a:rPr kumimoji="0" lang="en-US" u="none" strike="noStrike" kern="1200" cap="none" spc="0" normalizeH="0" baseline="0" noProof="0" dirty="0" err="1">
                  <a:ln>
                    <a:noFill/>
                  </a:ln>
                  <a:solidFill>
                    <a:srgbClr val="B74376"/>
                  </a:solidFill>
                  <a:effectLst/>
                  <a:uLnTx/>
                  <a:uFillTx/>
                  <a:latin typeface="Arial Rounded MT Bold" panose="020F0704030504030204" pitchFamily="34" charset="0"/>
                  <a:cs typeface="RSU" panose="02000506040000020003" pitchFamily="2" charset="-34"/>
                </a:rPr>
                <a:t>utel_jintavee</a:t>
              </a:r>
              <a:r>
                <a:rPr kumimoji="0" lang="en-US" u="none" strike="noStrike" kern="1200" cap="none" spc="0" normalizeH="0" baseline="0" noProof="0" dirty="0">
                  <a:ln>
                    <a:noFill/>
                  </a:ln>
                  <a:solidFill>
                    <a:srgbClr val="B74376"/>
                  </a:solidFill>
                  <a:effectLst/>
                  <a:uLnTx/>
                  <a:uFillTx/>
                  <a:latin typeface="Arial Rounded MT Bold" panose="020F0704030504030204" pitchFamily="34" charset="0"/>
                  <a:cs typeface="RSU" panose="02000506040000020003" pitchFamily="2" charset="-34"/>
                </a:rPr>
                <a:t> </a:t>
              </a:r>
            </a:p>
          </p:txBody>
        </p:sp>
      </p:gr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2554" y="4077072"/>
            <a:ext cx="2655182" cy="265518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61616" y="4087919"/>
            <a:ext cx="2623510" cy="2662335"/>
          </a:xfrm>
          <a:prstGeom prst="rect">
            <a:avLst/>
          </a:prstGeom>
        </p:spPr>
      </p:pic>
      <p:sp>
        <p:nvSpPr>
          <p:cNvPr id="9" name="TextBox 8"/>
          <p:cNvSpPr txBox="1"/>
          <p:nvPr/>
        </p:nvSpPr>
        <p:spPr>
          <a:xfrm>
            <a:off x="3707736" y="4146423"/>
            <a:ext cx="3252360" cy="25545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u="none" strike="noStrike" kern="1200" cap="none" spc="0" normalizeH="0" baseline="0" noProof="0" dirty="0">
                <a:ln>
                  <a:noFill/>
                </a:ln>
                <a:solidFill>
                  <a:prstClr val="black"/>
                </a:solidFill>
                <a:effectLst/>
                <a:uLnTx/>
                <a:uFillTx/>
                <a:latin typeface="Arial Rounded MT Bold" panose="020F0704030504030204" pitchFamily="34" charset="0"/>
                <a:cs typeface="RSU" panose="02000506040000020003" pitchFamily="2" charset="-34"/>
              </a:rPr>
              <a:t>เกณฑ์การประเมินแบบรูบริค ด้านการคิด ประกอบด้วย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u="none" strike="noStrike" kern="1200" cap="none" spc="0" normalizeH="0" baseline="0" noProof="0" dirty="0">
                <a:ln>
                  <a:noFill/>
                </a:ln>
                <a:solidFill>
                  <a:prstClr val="black"/>
                </a:solidFill>
                <a:effectLst/>
                <a:uLnTx/>
                <a:uFillTx/>
                <a:latin typeface="Arial Rounded MT Bold" panose="020F0704030504030204" pitchFamily="34" charset="0"/>
                <a:cs typeface="RSU" panose="02000506040000020003" pitchFamily="2" charset="-34"/>
              </a:rPr>
              <a:t>- เกณฑ์การประเมินความคิดสร้างสรรค์</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u="none" strike="noStrike" kern="1200" cap="none" spc="0" normalizeH="0" baseline="0" noProof="0" dirty="0">
                <a:ln>
                  <a:noFill/>
                </a:ln>
                <a:solidFill>
                  <a:prstClr val="black"/>
                </a:solidFill>
                <a:effectLst/>
                <a:uLnTx/>
                <a:uFillTx/>
                <a:latin typeface="Arial Rounded MT Bold" panose="020F0704030504030204" pitchFamily="34" charset="0"/>
                <a:cs typeface="RSU" panose="02000506040000020003" pitchFamily="2" charset="-34"/>
              </a:rPr>
              <a:t>- เกณฑ์การประเมินการคิดอย่างมีวิจารณญาณ</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u="none" strike="noStrike" kern="1200" cap="none" spc="0" normalizeH="0" baseline="0" noProof="0" dirty="0">
                <a:ln>
                  <a:noFill/>
                </a:ln>
                <a:solidFill>
                  <a:prstClr val="black"/>
                </a:solidFill>
                <a:effectLst/>
                <a:uLnTx/>
                <a:uFillTx/>
                <a:latin typeface="Arial Rounded MT Bold" panose="020F0704030504030204" pitchFamily="34" charset="0"/>
                <a:cs typeface="RSU" panose="02000506040000020003" pitchFamily="2" charset="-34"/>
              </a:rPr>
              <a:t>- เกณฑ์การประเมินการคิดแก้ปัญหา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u="none" strike="noStrike" kern="1200" cap="none" spc="0" normalizeH="0" baseline="0" noProof="0" dirty="0">
                <a:ln>
                  <a:noFill/>
                </a:ln>
                <a:solidFill>
                  <a:prstClr val="black"/>
                </a:solidFill>
                <a:effectLst/>
                <a:uLnTx/>
                <a:uFillTx/>
                <a:latin typeface="Arial Rounded MT Bold" panose="020F0704030504030204" pitchFamily="34" charset="0"/>
                <a:cs typeface="RSU" panose="02000506040000020003" pitchFamily="2" charset="-34"/>
              </a:rPr>
              <a:t>***ดาวน์โหลดเอกสารฉบับเต็ม (</a:t>
            </a:r>
            <a:r>
              <a:rPr kumimoji="0" lang="en-US" sz="1600" u="none" strike="noStrike" kern="1200" cap="none" spc="0" normalizeH="0" baseline="0" noProof="0" dirty="0">
                <a:ln>
                  <a:noFill/>
                </a:ln>
                <a:solidFill>
                  <a:prstClr val="black"/>
                </a:solidFill>
                <a:effectLst/>
                <a:uLnTx/>
                <a:uFillTx/>
                <a:latin typeface="Arial Rounded MT Bold" panose="020F0704030504030204" pitchFamily="34" charset="0"/>
                <a:cs typeface="RSU" panose="02000506040000020003" pitchFamily="2" charset="-34"/>
              </a:rPr>
              <a:t>https://bit.ly/edii-03)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u="none" strike="noStrike" kern="1200" cap="none" spc="0" normalizeH="0" baseline="0" noProof="0" dirty="0">
                <a:ln>
                  <a:noFill/>
                </a:ln>
                <a:solidFill>
                  <a:prstClr val="black"/>
                </a:solidFill>
                <a:effectLst/>
                <a:uLnTx/>
                <a:uFillTx/>
                <a:latin typeface="Arial Rounded MT Bold" panose="020F0704030504030204" pitchFamily="34" charset="0"/>
                <a:cs typeface="RSU" panose="02000506040000020003" pitchFamily="2" charset="-34"/>
              </a:rPr>
              <a:t>***</a:t>
            </a:r>
            <a:r>
              <a:rPr kumimoji="0" lang="th-TH" sz="1600" u="none" strike="noStrike" kern="1200" cap="none" spc="0" normalizeH="0" baseline="0" noProof="0" dirty="0">
                <a:ln>
                  <a:noFill/>
                </a:ln>
                <a:solidFill>
                  <a:prstClr val="black"/>
                </a:solidFill>
                <a:effectLst/>
                <a:uLnTx/>
                <a:uFillTx/>
                <a:latin typeface="Arial Rounded MT Bold" panose="020F0704030504030204" pitchFamily="34" charset="0"/>
                <a:cs typeface="RSU" panose="02000506040000020003" pitchFamily="2" charset="-34"/>
              </a:rPr>
              <a:t>ดาวน์โหลดบทความงานวิจัยฉบับเต็ม  (</a:t>
            </a:r>
            <a:r>
              <a:rPr kumimoji="0" lang="en-US" sz="1600" u="none" strike="noStrike" kern="1200" cap="none" spc="0" normalizeH="0" baseline="0" noProof="0" dirty="0">
                <a:ln>
                  <a:noFill/>
                </a:ln>
                <a:solidFill>
                  <a:prstClr val="black"/>
                </a:solidFill>
                <a:effectLst/>
                <a:uLnTx/>
                <a:uFillTx/>
                <a:latin typeface="Arial Rounded MT Bold" panose="020F0704030504030204" pitchFamily="34" charset="0"/>
                <a:cs typeface="RSU" panose="02000506040000020003" pitchFamily="2" charset="-34"/>
              </a:rPr>
              <a:t>https://bit.ly/edii-04)</a:t>
            </a:r>
          </a:p>
        </p:txBody>
      </p:sp>
      <p:sp>
        <p:nvSpPr>
          <p:cNvPr id="10" name="TextBox 9"/>
          <p:cNvSpPr txBox="1"/>
          <p:nvPr/>
        </p:nvSpPr>
        <p:spPr>
          <a:xfrm>
            <a:off x="9393372" y="4077072"/>
            <a:ext cx="2607284" cy="2062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เกณฑ์การประเมินแบบรูบริค ด้านการรู้สารสนเทศ การรู้สื่อ และการรู้เทคโนโลยีสารสนเทศและการสื่อสาร (ที่มา: </a:t>
            </a: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https://bit.ly/edii-02)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a:t>
            </a:r>
            <a:r>
              <a:rPr kumimoji="0" lang="th-TH"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ดาวน์โหลดเอกสารฉบับเต็ม (</a:t>
            </a: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https://bit.ly/edii-01)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a:t>
            </a:r>
            <a:r>
              <a:rPr kumimoji="0" lang="th-TH"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ดาวน์โหลดบทความงานวิจัย (</a:t>
            </a: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https://bit.ly/edii-02)</a:t>
            </a:r>
          </a:p>
        </p:txBody>
      </p:sp>
      <p:sp>
        <p:nvSpPr>
          <p:cNvPr id="11" name="Title 4"/>
          <p:cNvSpPr txBox="1">
            <a:spLocks/>
          </p:cNvSpPr>
          <p:nvPr/>
        </p:nvSpPr>
        <p:spPr>
          <a:xfrm>
            <a:off x="2439907" y="860016"/>
            <a:ext cx="3276333" cy="2823884"/>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defRPr/>
            </a:pPr>
            <a:r>
              <a:rPr lang="en-US" sz="1800" dirty="0">
                <a:solidFill>
                  <a:srgbClr val="4092BB"/>
                </a:solidFill>
                <a:latin typeface="Arial Rounded MT Bold" panose="020F0704030504030204" pitchFamily="34" charset="0"/>
                <a:cs typeface="RSU" panose="02000506040000020003" pitchFamily="2" charset="-34"/>
              </a:rPr>
              <a:t>Empowering Future Learning </a:t>
            </a:r>
            <a:br>
              <a:rPr lang="en-US" sz="1400" dirty="0">
                <a:solidFill>
                  <a:srgbClr val="4092BB"/>
                </a:solidFill>
                <a:latin typeface="Arial Rounded MT Bold" panose="020F0704030504030204" pitchFamily="34" charset="0"/>
                <a:cs typeface="RSU" panose="02000506040000020003" pitchFamily="2" charset="-34"/>
              </a:rPr>
            </a:br>
            <a:r>
              <a:rPr lang="en-US" sz="4000" dirty="0">
                <a:solidFill>
                  <a:srgbClr val="4092BB"/>
                </a:solidFill>
                <a:latin typeface="Arial Rounded MT Bold" panose="020F0704030504030204" pitchFamily="34" charset="0"/>
                <a:cs typeface="RSU" panose="02000506040000020003" pitchFamily="2" charset="-34"/>
              </a:rPr>
              <a:t>to a Next Normal</a:t>
            </a:r>
            <a:br>
              <a:rPr lang="en-US" sz="3600" b="1" dirty="0">
                <a:solidFill>
                  <a:srgbClr val="4092BB"/>
                </a:solidFill>
                <a:latin typeface="RSU" panose="02000506040000020003" pitchFamily="2" charset="-34"/>
                <a:cs typeface="RSU" panose="02000506040000020003" pitchFamily="2" charset="-34"/>
              </a:rPr>
            </a:br>
            <a:r>
              <a:rPr lang="en-US" sz="2800" b="1" dirty="0">
                <a:solidFill>
                  <a:srgbClr val="C41D37"/>
                </a:solidFill>
                <a:latin typeface="Ink Free" panose="03080402000500000000" pitchFamily="66" charset="0"/>
                <a:cs typeface="RSU" panose="02000506040000020003" pitchFamily="2" charset="-34"/>
              </a:rPr>
              <a:t>Challenges &amp; Opportunities</a:t>
            </a:r>
            <a:br>
              <a:rPr lang="en-US" sz="3600" dirty="0">
                <a:solidFill>
                  <a:srgbClr val="1C74BA"/>
                </a:solidFill>
                <a:latin typeface="RSU" panose="02000506040000020003" pitchFamily="2" charset="-34"/>
                <a:cs typeface="RSU" panose="02000506040000020003" pitchFamily="2" charset="-34"/>
              </a:rPr>
            </a:br>
            <a:r>
              <a:rPr lang="th-TH" sz="1600" b="1" dirty="0">
                <a:solidFill>
                  <a:srgbClr val="F06A17"/>
                </a:solidFill>
                <a:latin typeface="RSU" panose="02000506040000020003" pitchFamily="2" charset="-34"/>
                <a:cs typeface="RSU" panose="02000506040000020003" pitchFamily="2" charset="-34"/>
              </a:rPr>
              <a:t>ของที่ระลึกจากวิทยากร</a:t>
            </a:r>
            <a:endParaRPr lang="en-US" sz="1800" b="1" dirty="0">
              <a:solidFill>
                <a:srgbClr val="F06A17"/>
              </a:solidFill>
              <a:latin typeface="RSU" panose="02000506040000020003" pitchFamily="2" charset="-34"/>
              <a:cs typeface="RSU" panose="02000506040000020003" pitchFamily="2" charset="-34"/>
            </a:endParaRPr>
          </a:p>
        </p:txBody>
      </p:sp>
    </p:spTree>
    <p:extLst>
      <p:ext uri="{BB962C8B-B14F-4D97-AF65-F5344CB8AC3E}">
        <p14:creationId xmlns:p14="http://schemas.microsoft.com/office/powerpoint/2010/main" val="1022925595"/>
      </p:ext>
    </p:extLst>
  </p:cSld>
  <p:clrMapOvr>
    <a:masterClrMapping/>
  </p:clrMapOvr>
  <p:transition spd="slow">
    <p:push dir="u"/>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A0A1006-4A2E-47A5-AF78-E39C9EC420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9616" y="-27384"/>
            <a:ext cx="11598940" cy="6858000"/>
          </a:xfrm>
          <a:prstGeom prst="rect">
            <a:avLst/>
          </a:prstGeom>
        </p:spPr>
      </p:pic>
      <p:sp>
        <p:nvSpPr>
          <p:cNvPr id="2" name="Rectangle 1"/>
          <p:cNvSpPr/>
          <p:nvPr/>
        </p:nvSpPr>
        <p:spPr>
          <a:xfrm>
            <a:off x="7866442" y="303039"/>
            <a:ext cx="142058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30A0"/>
                </a:solidFill>
                <a:effectLst/>
                <a:uLnTx/>
                <a:uFillTx/>
                <a:latin typeface="RSU" panose="02000506040000020003" pitchFamily="2" charset="-34"/>
                <a:ea typeface="+mn-ea"/>
                <a:cs typeface="RSU" panose="02000506040000020003" pitchFamily="2" charset="-34"/>
              </a:rPr>
              <a:t>Innovation</a:t>
            </a:r>
            <a:r>
              <a:rPr kumimoji="0" lang="en-US" sz="2400" b="1" i="0" u="none" strike="noStrike" kern="1200" cap="none" spc="0" normalizeH="0" baseline="0" noProof="0" dirty="0">
                <a:ln>
                  <a:noFill/>
                </a:ln>
                <a:solidFill>
                  <a:srgbClr val="002060"/>
                </a:solidFill>
                <a:effectLst/>
                <a:uLnTx/>
                <a:uFillTx/>
                <a:latin typeface="RSU" panose="02000506040000020003" pitchFamily="2" charset="-34"/>
                <a:ea typeface="+mn-ea"/>
                <a:cs typeface="RSU" panose="02000506040000020003" pitchFamily="2" charset="-34"/>
              </a:rPr>
              <a:t> </a:t>
            </a:r>
          </a:p>
        </p:txBody>
      </p:sp>
      <p:sp>
        <p:nvSpPr>
          <p:cNvPr id="5" name="Rectangle 4"/>
          <p:cNvSpPr/>
          <p:nvPr/>
        </p:nvSpPr>
        <p:spPr>
          <a:xfrm>
            <a:off x="10189329" y="2318674"/>
            <a:ext cx="144878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A73B92"/>
                </a:solidFill>
                <a:effectLst/>
                <a:uLnTx/>
                <a:uFillTx/>
                <a:latin typeface="RSU" panose="02000506040000020003" pitchFamily="2" charset="-34"/>
                <a:ea typeface="+mn-ea"/>
                <a:cs typeface="RSU" panose="02000506040000020003" pitchFamily="2" charset="-34"/>
              </a:rPr>
              <a:t>Global Citizenship </a:t>
            </a:r>
            <a:endParaRPr kumimoji="0" lang="en-US" sz="2400" b="1" i="0" u="none" strike="noStrike" kern="1200" cap="none" spc="0" normalizeH="0" baseline="0" noProof="0" dirty="0">
              <a:ln>
                <a:noFill/>
              </a:ln>
              <a:solidFill>
                <a:srgbClr val="A73B92"/>
              </a:solidFill>
              <a:effectLst/>
              <a:uLnTx/>
              <a:uFillTx/>
              <a:latin typeface="Calibri"/>
              <a:ea typeface="+mn-ea"/>
              <a:cs typeface="+mn-cs"/>
            </a:endParaRPr>
          </a:p>
        </p:txBody>
      </p:sp>
      <p:sp>
        <p:nvSpPr>
          <p:cNvPr id="6" name="Rectangle 5"/>
          <p:cNvSpPr/>
          <p:nvPr/>
        </p:nvSpPr>
        <p:spPr>
          <a:xfrm>
            <a:off x="5565333" y="2734172"/>
            <a:ext cx="1160061"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RSU" panose="02000506040000020003" pitchFamily="2" charset="-34"/>
                <a:ea typeface="+mn-ea"/>
                <a:cs typeface="RSU" panose="02000506040000020003" pitchFamily="2" charset="-34"/>
              </a:rPr>
              <a:t>Teaching</a:t>
            </a:r>
          </a:p>
        </p:txBody>
      </p:sp>
      <p:sp>
        <p:nvSpPr>
          <p:cNvPr id="3" name="TextBox 2">
            <a:extLst>
              <a:ext uri="{FF2B5EF4-FFF2-40B4-BE49-F238E27FC236}">
                <a16:creationId xmlns:a16="http://schemas.microsoft.com/office/drawing/2014/main" id="{0EA69491-85D2-4778-92B8-E4DA0AD70035}"/>
              </a:ext>
            </a:extLst>
          </p:cNvPr>
          <p:cNvSpPr txBox="1"/>
          <p:nvPr/>
        </p:nvSpPr>
        <p:spPr>
          <a:xfrm>
            <a:off x="7346854" y="3010298"/>
            <a:ext cx="2483244" cy="156966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Technology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RSU" panose="02000506040000020003" pitchFamily="2" charset="-34"/>
                <a:ea typeface="+mn-ea"/>
                <a:cs typeface="RSU" panose="02000506040000020003" pitchFamily="2" charset="-34"/>
              </a:rPr>
              <a:t>Growth mindset</a:t>
            </a:r>
          </a:p>
        </p:txBody>
      </p:sp>
      <p:sp>
        <p:nvSpPr>
          <p:cNvPr id="12" name="TextBox 11">
            <a:extLst>
              <a:ext uri="{FF2B5EF4-FFF2-40B4-BE49-F238E27FC236}">
                <a16:creationId xmlns:a16="http://schemas.microsoft.com/office/drawing/2014/main" id="{B17A0BFE-7247-4A58-BFBD-778E0992279E}"/>
              </a:ext>
            </a:extLst>
          </p:cNvPr>
          <p:cNvSpPr txBox="1"/>
          <p:nvPr/>
        </p:nvSpPr>
        <p:spPr>
          <a:xfrm>
            <a:off x="8006818" y="1420711"/>
            <a:ext cx="256041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&gt;&gt;To be ready for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when academic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meets business </a:t>
            </a:r>
          </a:p>
        </p:txBody>
      </p:sp>
      <p:sp>
        <p:nvSpPr>
          <p:cNvPr id="13" name="TextBox 12">
            <a:extLst>
              <a:ext uri="{FF2B5EF4-FFF2-40B4-BE49-F238E27FC236}">
                <a16:creationId xmlns:a16="http://schemas.microsoft.com/office/drawing/2014/main" id="{3272F6A3-432A-4B6C-81C9-F2F975B7117D}"/>
              </a:ext>
            </a:extLst>
          </p:cNvPr>
          <p:cNvSpPr txBox="1"/>
          <p:nvPr/>
        </p:nvSpPr>
        <p:spPr>
          <a:xfrm>
            <a:off x="4943872" y="3722817"/>
            <a:ext cx="2512433"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Teacher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as a  coach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(Authentic task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assessment) </a:t>
            </a:r>
          </a:p>
        </p:txBody>
      </p:sp>
      <p:sp>
        <p:nvSpPr>
          <p:cNvPr id="15" name="TextBox 14">
            <a:extLst>
              <a:ext uri="{FF2B5EF4-FFF2-40B4-BE49-F238E27FC236}">
                <a16:creationId xmlns:a16="http://schemas.microsoft.com/office/drawing/2014/main" id="{4A1AE03A-A6DA-4593-906B-A708E040ADC9}"/>
              </a:ext>
            </a:extLst>
          </p:cNvPr>
          <p:cNvSpPr txBox="1"/>
          <p:nvPr/>
        </p:nvSpPr>
        <p:spPr>
          <a:xfrm>
            <a:off x="5898082" y="5017779"/>
            <a:ext cx="2108736" cy="98488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Student as 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Life long learner </a:t>
            </a:r>
            <a:br>
              <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b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(Learning how to learn)</a:t>
            </a:r>
            <a:endParaRPr kumimoji="0" lang="en-US" sz="20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
        <p:nvSpPr>
          <p:cNvPr id="19" name="TextBox 18">
            <a:extLst>
              <a:ext uri="{FF2B5EF4-FFF2-40B4-BE49-F238E27FC236}">
                <a16:creationId xmlns:a16="http://schemas.microsoft.com/office/drawing/2014/main" id="{929DF8FF-8663-468B-B421-2079D18CE12C}"/>
              </a:ext>
            </a:extLst>
          </p:cNvPr>
          <p:cNvSpPr txBox="1"/>
          <p:nvPr/>
        </p:nvSpPr>
        <p:spPr>
          <a:xfrm>
            <a:off x="10089834" y="3940561"/>
            <a:ext cx="2512433"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Technology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Foreign Language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Future skill sets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
        <p:nvSpPr>
          <p:cNvPr id="16" name="TextBox 15">
            <a:extLst>
              <a:ext uri="{FF2B5EF4-FFF2-40B4-BE49-F238E27FC236}">
                <a16:creationId xmlns:a16="http://schemas.microsoft.com/office/drawing/2014/main" id="{C4EC3A74-0D66-4ED7-988F-0615C8375DD0}"/>
              </a:ext>
            </a:extLst>
          </p:cNvPr>
          <p:cNvSpPr txBox="1"/>
          <p:nvPr/>
        </p:nvSpPr>
        <p:spPr>
          <a:xfrm>
            <a:off x="6701334" y="1433704"/>
            <a:ext cx="203769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Update info +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Global Trends</a:t>
            </a:r>
            <a:r>
              <a:rPr kumimoji="0" lang="th-TH"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a:t>
            </a:r>
            <a:endParaRPr kumimoji="0" lang="en-US" sz="1800" b="1"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endParaRPr>
          </a:p>
        </p:txBody>
      </p:sp>
      <p:sp>
        <p:nvSpPr>
          <p:cNvPr id="18" name="TextBox 17">
            <a:extLst>
              <a:ext uri="{FF2B5EF4-FFF2-40B4-BE49-F238E27FC236}">
                <a16:creationId xmlns:a16="http://schemas.microsoft.com/office/drawing/2014/main" id="{C5ACD386-2232-4613-A4DB-DF18DF5B29B2}"/>
              </a:ext>
            </a:extLst>
          </p:cNvPr>
          <p:cNvSpPr txBox="1"/>
          <p:nvPr/>
        </p:nvSpPr>
        <p:spPr>
          <a:xfrm>
            <a:off x="9048571" y="5127024"/>
            <a:ext cx="1995537" cy="9233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To be ready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the Co-creators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SU" panose="02000506040000020003" pitchFamily="2" charset="-34"/>
                <a:ea typeface="+mn-ea"/>
                <a:cs typeface="RSU" panose="02000506040000020003" pitchFamily="2" charset="-34"/>
              </a:rPr>
              <a:t>    (multi-disciplinary) </a:t>
            </a:r>
          </a:p>
        </p:txBody>
      </p:sp>
      <p:sp>
        <p:nvSpPr>
          <p:cNvPr id="14" name="Rectangle 13"/>
          <p:cNvSpPr/>
          <p:nvPr/>
        </p:nvSpPr>
        <p:spPr>
          <a:xfrm>
            <a:off x="7883937" y="5954974"/>
            <a:ext cx="130946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857D7"/>
                </a:solidFill>
                <a:effectLst/>
                <a:uLnTx/>
                <a:uFillTx/>
                <a:latin typeface="RSU" panose="02000506040000020003" pitchFamily="2" charset="-34"/>
                <a:ea typeface="+mn-ea"/>
                <a:cs typeface="RSU" panose="02000506040000020003" pitchFamily="2" charset="-34"/>
              </a:rPr>
              <a:t> Learning </a:t>
            </a:r>
          </a:p>
        </p:txBody>
      </p:sp>
      <p:pic>
        <p:nvPicPr>
          <p:cNvPr id="17" name="Picture 16"/>
          <p:cNvPicPr>
            <a:picLocks noChangeAspect="1"/>
          </p:cNvPicPr>
          <p:nvPr/>
        </p:nvPicPr>
        <p:blipFill>
          <a:blip r:embed="rId3"/>
          <a:stretch>
            <a:fillRect/>
          </a:stretch>
        </p:blipFill>
        <p:spPr>
          <a:xfrm>
            <a:off x="1055780" y="720080"/>
            <a:ext cx="4104116" cy="5805264"/>
          </a:xfrm>
          <a:prstGeom prst="rect">
            <a:avLst/>
          </a:prstGeom>
        </p:spPr>
      </p:pic>
    </p:spTree>
    <p:extLst>
      <p:ext uri="{BB962C8B-B14F-4D97-AF65-F5344CB8AC3E}">
        <p14:creationId xmlns:p14="http://schemas.microsoft.com/office/powerpoint/2010/main" val="166282210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8173" y="1898414"/>
            <a:ext cx="10363200" cy="1470025"/>
          </a:xfrm>
        </p:spPr>
        <p:txBody>
          <a:bodyPr>
            <a:normAutofit fontScale="90000"/>
          </a:bodyPr>
          <a:lstStyle/>
          <a:p>
            <a:br>
              <a:rPr lang="en-US" b="0" dirty="0">
                <a:latin typeface="RSU" panose="02000506040000020003" pitchFamily="2" charset="-34"/>
                <a:cs typeface="RSU" panose="02000506040000020003" pitchFamily="2" charset="-34"/>
              </a:rPr>
            </a:br>
            <a:br>
              <a:rPr lang="en-US" b="0" dirty="0">
                <a:latin typeface="RSU" panose="02000506040000020003" pitchFamily="2" charset="-34"/>
                <a:cs typeface="RSU" panose="02000506040000020003" pitchFamily="2" charset="-34"/>
              </a:rPr>
            </a:br>
            <a:r>
              <a:rPr lang="en-US" b="0" dirty="0">
                <a:latin typeface="RSU" panose="02000506040000020003" pitchFamily="2" charset="-34"/>
                <a:cs typeface="RSU" panose="02000506040000020003" pitchFamily="2" charset="-34"/>
              </a:rPr>
              <a:t>The illiterate of the 21</a:t>
            </a:r>
            <a:r>
              <a:rPr lang="en-US" b="0" baseline="30000" dirty="0">
                <a:latin typeface="RSU" panose="02000506040000020003" pitchFamily="2" charset="-34"/>
                <a:cs typeface="RSU" panose="02000506040000020003" pitchFamily="2" charset="-34"/>
              </a:rPr>
              <a:t>st</a:t>
            </a:r>
            <a:r>
              <a:rPr lang="en-US" b="0" dirty="0">
                <a:latin typeface="RSU" panose="02000506040000020003" pitchFamily="2" charset="-34"/>
                <a:cs typeface="RSU" panose="02000506040000020003" pitchFamily="2" charset="-34"/>
              </a:rPr>
              <a:t> century will not be those who cannot read and write but those who cannot learn, unlearn and relearn</a:t>
            </a:r>
          </a:p>
        </p:txBody>
      </p:sp>
      <p:sp>
        <p:nvSpPr>
          <p:cNvPr id="3" name="Subtitle 2"/>
          <p:cNvSpPr>
            <a:spLocks noGrp="1"/>
          </p:cNvSpPr>
          <p:nvPr>
            <p:ph type="subTitle" idx="1"/>
          </p:nvPr>
        </p:nvSpPr>
        <p:spPr>
          <a:xfrm>
            <a:off x="2088107" y="5022376"/>
            <a:ext cx="8534400" cy="602776"/>
          </a:xfrm>
        </p:spPr>
        <p:txBody>
          <a:bodyPr/>
          <a:lstStyle/>
          <a:p>
            <a:pPr algn="r"/>
            <a:r>
              <a:rPr lang="en-US" dirty="0"/>
              <a:t>Alvin Toffler</a:t>
            </a:r>
          </a:p>
        </p:txBody>
      </p:sp>
    </p:spTree>
    <p:extLst>
      <p:ext uri="{BB962C8B-B14F-4D97-AF65-F5344CB8AC3E}">
        <p14:creationId xmlns:p14="http://schemas.microsoft.com/office/powerpoint/2010/main" val="33057747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139768" y="1397204"/>
            <a:ext cx="9116088" cy="2823884"/>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defRPr/>
            </a:pPr>
            <a:r>
              <a:rPr lang="en-US" sz="4000" dirty="0">
                <a:solidFill>
                  <a:srgbClr val="4092BB"/>
                </a:solidFill>
                <a:latin typeface="Arial Rounded MT Bold" panose="020F0704030504030204" pitchFamily="34" charset="0"/>
                <a:cs typeface="RSU" panose="02000506040000020003" pitchFamily="2" charset="-34"/>
              </a:rPr>
              <a:t>Empowering Future Learning </a:t>
            </a:r>
            <a:br>
              <a:rPr lang="en-US" sz="3000" dirty="0">
                <a:solidFill>
                  <a:srgbClr val="4092BB"/>
                </a:solidFill>
                <a:latin typeface="Arial Rounded MT Bold" panose="020F0704030504030204" pitchFamily="34" charset="0"/>
                <a:cs typeface="RSU" panose="02000506040000020003" pitchFamily="2" charset="-34"/>
              </a:rPr>
            </a:br>
            <a:r>
              <a:rPr lang="en-US" sz="7000" dirty="0">
                <a:solidFill>
                  <a:srgbClr val="4092BB"/>
                </a:solidFill>
                <a:latin typeface="Arial Rounded MT Bold" panose="020F0704030504030204" pitchFamily="34" charset="0"/>
                <a:cs typeface="RSU" panose="02000506040000020003" pitchFamily="2" charset="-34"/>
              </a:rPr>
              <a:t>to a Next Normal</a:t>
            </a:r>
            <a:br>
              <a:rPr lang="en-US" sz="6600" b="1" dirty="0">
                <a:solidFill>
                  <a:srgbClr val="4092BB"/>
                </a:solidFill>
                <a:latin typeface="RSU" panose="02000506040000020003" pitchFamily="2" charset="-34"/>
                <a:cs typeface="RSU" panose="02000506040000020003" pitchFamily="2" charset="-34"/>
              </a:rPr>
            </a:br>
            <a:r>
              <a:rPr lang="th-TH" sz="3750" b="1" dirty="0">
                <a:solidFill>
                  <a:srgbClr val="C41D37"/>
                </a:solidFill>
                <a:latin typeface="Ink Free" panose="03080402000500000000" pitchFamily="66" charset="0"/>
                <a:cs typeface="RSU" panose="02000506040000020003" pitchFamily="2" charset="-34"/>
              </a:rPr>
              <a:t>การประยุกต์เทคโนโลยีเพื่อส่งเสริมการเรียนรู้</a:t>
            </a:r>
            <a:br>
              <a:rPr lang="en-US" sz="3600" b="1" dirty="0">
                <a:solidFill>
                  <a:srgbClr val="C41D37"/>
                </a:solidFill>
                <a:latin typeface="Ink Free" panose="03080402000500000000" pitchFamily="66" charset="0"/>
                <a:cs typeface="RSU" panose="02000506040000020003" pitchFamily="2" charset="-34"/>
              </a:rPr>
            </a:br>
            <a:r>
              <a:rPr lang="th-TH" sz="3750" b="1" dirty="0">
                <a:solidFill>
                  <a:srgbClr val="C41D37"/>
                </a:solidFill>
                <a:latin typeface="Ink Free" panose="03080402000500000000" pitchFamily="66" charset="0"/>
                <a:cs typeface="RSU" panose="02000506040000020003" pitchFamily="2" charset="-34"/>
              </a:rPr>
              <a:t>สำหรับผู้เรียนในศตวรรษที่ </a:t>
            </a:r>
            <a:r>
              <a:rPr lang="en-US" sz="3750" b="1" dirty="0">
                <a:solidFill>
                  <a:srgbClr val="C41D37"/>
                </a:solidFill>
                <a:latin typeface="Ink Free" panose="03080402000500000000" pitchFamily="66" charset="0"/>
                <a:cs typeface="RSU" panose="02000506040000020003" pitchFamily="2" charset="-34"/>
              </a:rPr>
              <a:t>21</a:t>
            </a:r>
            <a:r>
              <a:rPr lang="en-US" sz="2650" dirty="0">
                <a:solidFill>
                  <a:srgbClr val="FAAC01"/>
                </a:solidFill>
                <a:latin typeface="Arial Rounded MT Bold" panose="020F0704030504030204" pitchFamily="34" charset="0"/>
                <a:cs typeface="RSU" panose="02000506040000020003" pitchFamily="2" charset="-34"/>
              </a:rPr>
              <a:t>[21 Oct 2021] </a:t>
            </a:r>
          </a:p>
        </p:txBody>
      </p:sp>
      <p:sp>
        <p:nvSpPr>
          <p:cNvPr id="13" name="Rectangle 12"/>
          <p:cNvSpPr/>
          <p:nvPr/>
        </p:nvSpPr>
        <p:spPr>
          <a:xfrm>
            <a:off x="9120336" y="3717032"/>
            <a:ext cx="2673617" cy="461665"/>
          </a:xfrm>
          <a:prstGeom prst="rect">
            <a:avLst/>
          </a:prstGeom>
        </p:spPr>
        <p:txBody>
          <a:bodyPr wrap="none">
            <a:spAutoFit/>
          </a:bodyPr>
          <a:lstStyle/>
          <a:p>
            <a:r>
              <a:rPr lang="en-US" sz="2300" dirty="0">
                <a:solidFill>
                  <a:srgbClr val="C32440"/>
                </a:solidFill>
                <a:latin typeface="Arial Rounded MT Bold" panose="020F0704030504030204" pitchFamily="34" charset="0"/>
              </a:rPr>
              <a:t>bit.ly/su_jintavee</a:t>
            </a:r>
          </a:p>
        </p:txBody>
      </p:sp>
      <p:sp>
        <p:nvSpPr>
          <p:cNvPr id="19" name="Rectangle 18"/>
          <p:cNvSpPr/>
          <p:nvPr/>
        </p:nvSpPr>
        <p:spPr>
          <a:xfrm>
            <a:off x="2423592" y="4581128"/>
            <a:ext cx="9228955" cy="2185214"/>
          </a:xfrm>
          <a:prstGeom prst="rect">
            <a:avLst/>
          </a:prstGeom>
        </p:spPr>
        <p:txBody>
          <a:bodyPr wrap="square">
            <a:spAutoFit/>
          </a:bodyPr>
          <a:lstStyle/>
          <a:p>
            <a:pPr lvl="0" algn="r" defTabSz="914400">
              <a:defRPr/>
            </a:pPr>
            <a:r>
              <a:rPr lang="en-US" sz="2800" dirty="0">
                <a:solidFill>
                  <a:srgbClr val="2F5597"/>
                </a:solidFill>
                <a:latin typeface="RSU" panose="02000506040000020003" pitchFamily="2" charset="-34"/>
                <a:ea typeface="Times New Roman" panose="02020603050405020304" pitchFamily="18" charset="0"/>
                <a:cs typeface="RSU" panose="02000506040000020003" pitchFamily="2" charset="-34"/>
              </a:rPr>
              <a:t>Prof</a:t>
            </a:r>
            <a:r>
              <a:rPr lang="en-US" dirty="0">
                <a:solidFill>
                  <a:srgbClr val="2F5597"/>
                </a:solidFill>
                <a:latin typeface="RSU" panose="02000506040000020003" pitchFamily="2" charset="-34"/>
                <a:ea typeface="Times New Roman" panose="02020603050405020304" pitchFamily="18" charset="0"/>
                <a:cs typeface="RSU" panose="02000506040000020003" pitchFamily="2" charset="-34"/>
              </a:rPr>
              <a:t>essor </a:t>
            </a:r>
            <a:r>
              <a:rPr lang="en-US" sz="2800" dirty="0">
                <a:solidFill>
                  <a:srgbClr val="2F5597"/>
                </a:solidFill>
                <a:latin typeface="RSU" panose="02000506040000020003" pitchFamily="2" charset="-34"/>
                <a:ea typeface="Times New Roman" panose="02020603050405020304" pitchFamily="18" charset="0"/>
                <a:cs typeface="RSU" panose="02000506040000020003" pitchFamily="2" charset="-34"/>
              </a:rPr>
              <a:t>Jintavee Khlaisang (</a:t>
            </a:r>
            <a:r>
              <a:rPr lang="en-US" sz="2800" dirty="0" err="1">
                <a:solidFill>
                  <a:srgbClr val="2F5597"/>
                </a:solidFill>
                <a:latin typeface="RSU" panose="02000506040000020003" pitchFamily="2" charset="-34"/>
                <a:ea typeface="Times New Roman" panose="02020603050405020304" pitchFamily="18" charset="0"/>
                <a:cs typeface="RSU" panose="02000506040000020003" pitchFamily="2" charset="-34"/>
              </a:rPr>
              <a:t>Ed.D</a:t>
            </a:r>
            <a:r>
              <a:rPr lang="en-US" sz="2800" dirty="0">
                <a:solidFill>
                  <a:srgbClr val="2F5597"/>
                </a:solidFill>
                <a:latin typeface="RSU" panose="02000506040000020003" pitchFamily="2" charset="-34"/>
                <a:ea typeface="Times New Roman" panose="02020603050405020304" pitchFamily="18" charset="0"/>
                <a:cs typeface="RSU" panose="02000506040000020003" pitchFamily="2" charset="-34"/>
              </a:rPr>
              <a:t>) </a:t>
            </a:r>
          </a:p>
          <a:p>
            <a:pPr lvl="0" algn="r" defTabSz="914400">
              <a:defRPr/>
            </a:pPr>
            <a:r>
              <a:rPr lang="en-US" dirty="0">
                <a:solidFill>
                  <a:srgbClr val="2F5597"/>
                </a:solidFill>
                <a:latin typeface="RSU" panose="02000506040000020003" pitchFamily="2" charset="-34"/>
                <a:cs typeface="RSU" panose="02000506040000020003" pitchFamily="2" charset="-34"/>
              </a:rPr>
              <a:t>Professor, Faculty of Education, Chulalongkorn University</a:t>
            </a:r>
          </a:p>
          <a:p>
            <a:pPr lvl="0" algn="r" defTabSz="914400">
              <a:defRPr/>
            </a:pPr>
            <a:r>
              <a:rPr lang="en-US" dirty="0">
                <a:solidFill>
                  <a:srgbClr val="2F5597"/>
                </a:solidFill>
                <a:latin typeface="RSU" panose="02000506040000020003" pitchFamily="2" charset="-34"/>
                <a:ea typeface="Times New Roman" panose="02020603050405020304" pitchFamily="18" charset="0"/>
                <a:cs typeface="RSU" panose="02000506040000020003" pitchFamily="2" charset="-34"/>
              </a:rPr>
              <a:t>Deputy Director, </a:t>
            </a:r>
            <a:r>
              <a:rPr lang="en-US" dirty="0">
                <a:solidFill>
                  <a:srgbClr val="2F5597"/>
                </a:solidFill>
                <a:latin typeface="RSU" panose="02000506040000020003" pitchFamily="2" charset="-34"/>
                <a:cs typeface="RSU" panose="02000506040000020003" pitchFamily="2" charset="-34"/>
              </a:rPr>
              <a:t>Thailand Cyber University Project, Ministry of </a:t>
            </a:r>
            <a:br>
              <a:rPr lang="en-US" dirty="0">
                <a:solidFill>
                  <a:srgbClr val="2F5597"/>
                </a:solidFill>
                <a:latin typeface="RSU" panose="02000506040000020003" pitchFamily="2" charset="-34"/>
                <a:cs typeface="RSU" panose="02000506040000020003" pitchFamily="2" charset="-34"/>
              </a:rPr>
            </a:br>
            <a:r>
              <a:rPr lang="en-US" dirty="0">
                <a:solidFill>
                  <a:srgbClr val="2F5597"/>
                </a:solidFill>
                <a:latin typeface="RSU" panose="02000506040000020003" pitchFamily="2" charset="-34"/>
                <a:cs typeface="RSU" panose="02000506040000020003" pitchFamily="2" charset="-34"/>
              </a:rPr>
              <a:t>Higher Education, Science, Research and Innovation</a:t>
            </a:r>
          </a:p>
          <a:p>
            <a:pPr lvl="0" algn="r" defTabSz="914400">
              <a:defRPr/>
            </a:pPr>
            <a:r>
              <a:rPr lang="en-US" sz="2400" dirty="0">
                <a:solidFill>
                  <a:srgbClr val="2F5597"/>
                </a:solidFill>
                <a:latin typeface="RSU" panose="02000506040000020003" pitchFamily="2" charset="-34"/>
                <a:cs typeface="RSU" panose="02000506040000020003" pitchFamily="2" charset="-34"/>
              </a:rPr>
              <a:t>Jintavee.m@chula.ac.th</a:t>
            </a: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33840" y="2251142"/>
            <a:ext cx="667369" cy="889826"/>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7560" t="6762" r="6435" b="6278"/>
          <a:stretch/>
        </p:blipFill>
        <p:spPr>
          <a:xfrm>
            <a:off x="9192344" y="1231321"/>
            <a:ext cx="2529601" cy="2557719"/>
          </a:xfrm>
          <a:prstGeom prst="rect">
            <a:avLst/>
          </a:prstGeom>
        </p:spPr>
      </p:pic>
    </p:spTree>
    <p:extLst>
      <p:ext uri="{BB962C8B-B14F-4D97-AF65-F5344CB8AC3E}">
        <p14:creationId xmlns:p14="http://schemas.microsoft.com/office/powerpoint/2010/main" val="3763502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18499" t="17435" r="19878" b="19536"/>
          <a:stretch/>
        </p:blipFill>
        <p:spPr>
          <a:xfrm>
            <a:off x="0" y="10293"/>
            <a:ext cx="12192000" cy="7011275"/>
          </a:xfrm>
          <a:prstGeom prst="rect">
            <a:avLst/>
          </a:prstGeom>
        </p:spPr>
      </p:pic>
    </p:spTree>
    <p:extLst>
      <p:ext uri="{BB962C8B-B14F-4D97-AF65-F5344CB8AC3E}">
        <p14:creationId xmlns:p14="http://schemas.microsoft.com/office/powerpoint/2010/main" val="1155481807"/>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TemplateMalli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05BD8B3-79FB-4F57-9901-2BDD00CFFFFF}" vid="{868E09E7-E913-4518-AB4B-48F8A3935811}"/>
    </a:ext>
  </a:extLst>
</a:theme>
</file>

<file path=ppt/theme/theme12.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05BD8B3-79FB-4F57-9901-2BDD00CFFFFF}" vid="{5AA1A27B-8DE0-4763-AF08-582630798A20}"/>
    </a:ext>
  </a:extLst>
</a:theme>
</file>

<file path=ppt/theme/theme1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05BD8B3-79FB-4F57-9901-2BDD00CFFFFF}" vid="{C83F13F6-A945-4A9A-9AB6-1554031C03EE}"/>
    </a:ext>
  </a:extLst>
</a:theme>
</file>

<file path=ppt/theme/theme1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ชุดรูปแบบของ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ชุดรูปแบบของ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6.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echnology Consulting by Slidesgo">
  <a:themeElements>
    <a:clrScheme name="Simple Light">
      <a:dk1>
        <a:srgbClr val="3D3D3D"/>
      </a:dk1>
      <a:lt1>
        <a:srgbClr val="FFFFFF"/>
      </a:lt1>
      <a:dk2>
        <a:srgbClr val="494949"/>
      </a:dk2>
      <a:lt2>
        <a:srgbClr val="EEEEEE"/>
      </a:lt2>
      <a:accent1>
        <a:srgbClr val="FF806D"/>
      </a:accent1>
      <a:accent2>
        <a:srgbClr val="FB9E90"/>
      </a:accent2>
      <a:accent3>
        <a:srgbClr val="FFD6CF"/>
      </a:accent3>
      <a:accent4>
        <a:srgbClr val="BEBEBE"/>
      </a:accent4>
      <a:accent5>
        <a:srgbClr val="D95B47"/>
      </a:accent5>
      <a:accent6>
        <a:srgbClr val="9E9E9E"/>
      </a:accent6>
      <a:hlink>
        <a:srgbClr val="FF806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Gaoler template">
  <a:themeElements>
    <a:clrScheme name="Custom 347">
      <a:dk1>
        <a:srgbClr val="3A3F50"/>
      </a:dk1>
      <a:lt1>
        <a:srgbClr val="FFFFFF"/>
      </a:lt1>
      <a:dk2>
        <a:srgbClr val="757B89"/>
      </a:dk2>
      <a:lt2>
        <a:srgbClr val="E9EAF2"/>
      </a:lt2>
      <a:accent1>
        <a:srgbClr val="00B5DD"/>
      </a:accent1>
      <a:accent2>
        <a:srgbClr val="007BB9"/>
      </a:accent2>
      <a:accent3>
        <a:srgbClr val="8C50FF"/>
      </a:accent3>
      <a:accent4>
        <a:srgbClr val="FF4D4D"/>
      </a:accent4>
      <a:accent5>
        <a:srgbClr val="F9CB07"/>
      </a:accent5>
      <a:accent6>
        <a:srgbClr val="A6CE28"/>
      </a:accent6>
      <a:hlink>
        <a:srgbClr val="007BB9"/>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5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10991</TotalTime>
  <Words>2773</Words>
  <Application>Microsoft Office PowerPoint</Application>
  <PresentationFormat>Widescreen</PresentationFormat>
  <Paragraphs>459</Paragraphs>
  <Slides>87</Slides>
  <Notes>13</Notes>
  <HiddenSlides>0</HiddenSlides>
  <MMClips>1</MMClips>
  <ScaleCrop>false</ScaleCrop>
  <HeadingPairs>
    <vt:vector size="6" baseType="variant">
      <vt:variant>
        <vt:lpstr>Fonts Used</vt:lpstr>
      </vt:variant>
      <vt:variant>
        <vt:i4>31</vt:i4>
      </vt:variant>
      <vt:variant>
        <vt:lpstr>Theme</vt:lpstr>
      </vt:variant>
      <vt:variant>
        <vt:i4>15</vt:i4>
      </vt:variant>
      <vt:variant>
        <vt:lpstr>Slide Titles</vt:lpstr>
      </vt:variant>
      <vt:variant>
        <vt:i4>87</vt:i4>
      </vt:variant>
    </vt:vector>
  </HeadingPairs>
  <TitlesOfParts>
    <vt:vector size="133" baseType="lpstr">
      <vt:lpstr>Calibri</vt:lpstr>
      <vt:lpstr>TH Sarabun New</vt:lpstr>
      <vt:lpstr>Impact</vt:lpstr>
      <vt:lpstr>Fjalla One</vt:lpstr>
      <vt:lpstr>Barlow Semi Condensed</vt:lpstr>
      <vt:lpstr>Cordia New</vt:lpstr>
      <vt:lpstr>Raleway</vt:lpstr>
      <vt:lpstr>Times New Roman</vt:lpstr>
      <vt:lpstr>Calibri Light</vt:lpstr>
      <vt:lpstr>RSU</vt:lpstr>
      <vt:lpstr>Lato</vt:lpstr>
      <vt:lpstr>DB BrandVoice X</vt:lpstr>
      <vt:lpstr>Prompt</vt:lpstr>
      <vt:lpstr>Proxima Nova</vt:lpstr>
      <vt:lpstr>Montserrat</vt:lpstr>
      <vt:lpstr>ChulaCharasNew</vt:lpstr>
      <vt:lpstr>Ink Free</vt:lpstr>
      <vt:lpstr>Proxima Nova Semibold</vt:lpstr>
      <vt:lpstr>Barlow Semi Condensed Medium</vt:lpstr>
      <vt:lpstr>맑은 고딕</vt:lpstr>
      <vt:lpstr>Berlin Sans FB Demi</vt:lpstr>
      <vt:lpstr>Tahoma</vt:lpstr>
      <vt:lpstr>Sarabun</vt:lpstr>
      <vt:lpstr>Cooper Black</vt:lpstr>
      <vt:lpstr>MentiText</vt:lpstr>
      <vt:lpstr>Arial Rounded MT Bold</vt:lpstr>
      <vt:lpstr>Angsana New</vt:lpstr>
      <vt:lpstr>TH SarabunPSK</vt:lpstr>
      <vt:lpstr>Arial</vt:lpstr>
      <vt:lpstr>Roboto Light</vt:lpstr>
      <vt:lpstr>Barlow</vt:lpstr>
      <vt:lpstr>Retrospect</vt:lpstr>
      <vt:lpstr>1_Office Theme</vt:lpstr>
      <vt:lpstr>2_Office Theme</vt:lpstr>
      <vt:lpstr>3_Office Theme</vt:lpstr>
      <vt:lpstr>1_Retrospect</vt:lpstr>
      <vt:lpstr>Slidesgo Final Pages</vt:lpstr>
      <vt:lpstr>Technology Consulting by Slidesgo</vt:lpstr>
      <vt:lpstr>Gaoler template</vt:lpstr>
      <vt:lpstr>5_Office Theme</vt:lpstr>
      <vt:lpstr>Office Theme</vt:lpstr>
      <vt:lpstr>TemplateMallie</vt:lpstr>
      <vt:lpstr>5_Custom Design</vt:lpstr>
      <vt:lpstr>1_Custom Design</vt:lpstr>
      <vt:lpstr>Simple Light</vt:lpstr>
      <vt:lpstr>7_Office Theme</vt:lpstr>
      <vt:lpstr>PowerPoint Presentation</vt:lpstr>
      <vt:lpstr>PowerPoint Presentation</vt:lpstr>
      <vt:lpstr>Empowering Online Teaching Approaches for Global Digital Citizenship in the Era of post-COVID-19 </vt:lpstr>
      <vt:lpstr>Empowering Online Teaching Approaches for Global Digital Citizenship in the Era of post-COVID-19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ตัวอย่างผังการจัด Webinar Thai MOOC Talk และตัวอย่าง Series 1 (ครั้งที่ 1-3)   Theme: แนวทางการจัดการเรียนการสอนออนไลน์ในสถานการณ์วิกฤติ (COVID-19) </vt:lpstr>
      <vt:lpstr>ข้อมูลจากการจัดรายการ Thai MOOC Talk เพื่ออัพเดทสถานการณ์การจัดการเรียนการสอนออนไลน์ในช่วง Covid จากแม่ข่าย ThaiMOOC ในภูมิภาคต่าง ๆ (มหาวิทยาลัยแม่ข่าย 9 แม่ข่าย)  โดยใน ปี พ.ศ.2563 จัด19 ครั้ง  ปี พ.ศ.2564 จัด 7 ครั้ง  มีผู้เข้าชม live 100-600 คน และดูย้อนหลังสูงสุด 10,000+ คนในแต่ละเทป </vt:lpstr>
      <vt:lpstr>Key Messages </vt:lpstr>
      <vt:lpstr>PowerPoint Presentation</vt:lpstr>
      <vt:lpstr>PowerPoint Presentation</vt:lpstr>
      <vt:lpstr>Empowering Online Teaching Approaches for Global Digital Citizenship in the Era of post-COVID-19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Empowering Online Teaching Approaches for Global Digital Citizenship in the Era of post-COVID-19 </vt:lpstr>
      <vt:lpstr>PowerPoint Presentation</vt:lpstr>
      <vt:lpstr>PowerPoint Presentation</vt:lpstr>
      <vt:lpstr>Word Cloud: Example of  an implementation</vt:lpstr>
      <vt:lpstr>PowerPoint Presentation</vt:lpstr>
      <vt:lpstr>Learning evidences</vt:lpstr>
      <vt:lpstr>Interactive tools</vt:lpstr>
      <vt:lpstr>C4LPT (toptools4learning.com/home) </vt:lpstr>
      <vt:lpstr>PowerPoint Presentation</vt:lpstr>
      <vt:lpstr>Assessment of, for , as Learning: the principle </vt:lpstr>
      <vt:lpstr>So, if you believe in an “Authentic Assessment”  the model will be like…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Assessment as Learning </vt:lpstr>
      <vt:lpstr>Assessment for Learning </vt:lpstr>
      <vt:lpstr>Empowering Online Teaching Approaches for Global Digital Citizenship in the Era of post-COVID-19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17 UN Sustainable Development Goals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ผลประกวดรางวัลสิ่งประดิษฐ์ วช ปี 63 </vt:lpstr>
      <vt:lpstr>PowerPoint Presentation</vt:lpstr>
      <vt:lpstr>PowerPoint Presentation</vt:lpstr>
      <vt:lpstr>PowerPoint Presentation</vt:lpstr>
      <vt:lpstr>PowerPoint Presentation</vt:lpstr>
      <vt:lpstr>Concept of Blended Learning</vt:lpstr>
      <vt:lpstr>Flipped Learning | Blended Learning | Hybrid Learning</vt:lpstr>
      <vt:lpstr>PowerPoint Presentation</vt:lpstr>
      <vt:lpstr>PowerPoint Presentation</vt:lpstr>
      <vt:lpstr>PowerPoint Presentation</vt:lpstr>
      <vt:lpstr>  The illiterate of the 21st century will not be those who cannot read and write but those who cannot learn, unlearn and relearn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 of Instructional and  learning Theories</dc:title>
  <dc:creator>Microsoft Office 2003</dc:creator>
  <cp:lastModifiedBy>MacBook Air</cp:lastModifiedBy>
  <cp:revision>763</cp:revision>
  <cp:lastPrinted>2019-06-15T11:14:54Z</cp:lastPrinted>
  <dcterms:created xsi:type="dcterms:W3CDTF">2011-03-16T00:10:51Z</dcterms:created>
  <dcterms:modified xsi:type="dcterms:W3CDTF">2021-10-20T15:23:49Z</dcterms:modified>
</cp:coreProperties>
</file>